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9" r:id="rId4"/>
    <p:sldId id="279" r:id="rId5"/>
    <p:sldId id="271" r:id="rId6"/>
    <p:sldId id="276" r:id="rId7"/>
    <p:sldId id="277" r:id="rId8"/>
    <p:sldId id="278" r:id="rId9"/>
    <p:sldId id="281" r:id="rId10"/>
    <p:sldId id="280" r:id="rId11"/>
    <p:sldId id="272" r:id="rId12"/>
    <p:sldId id="273" r:id="rId13"/>
    <p:sldId id="274" r:id="rId14"/>
    <p:sldId id="283" r:id="rId15"/>
    <p:sldId id="275" r:id="rId16"/>
    <p:sldId id="270" r:id="rId17"/>
    <p:sldId id="282" r:id="rId18"/>
    <p:sldId id="260" r:id="rId19"/>
    <p:sldId id="261" r:id="rId20"/>
    <p:sldId id="263" r:id="rId21"/>
    <p:sldId id="264" r:id="rId22"/>
    <p:sldId id="265" r:id="rId23"/>
    <p:sldId id="266" r:id="rId24"/>
    <p:sldId id="267" r:id="rId25"/>
    <p:sldId id="268" r:id="rId26"/>
    <p:sldId id="269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FF42"/>
    <a:srgbClr val="385D8A"/>
    <a:srgbClr val="ADBF52"/>
    <a:srgbClr val="EEF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520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12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영준" userId="7be44b330a9232df" providerId="LiveId" clId="{13635797-8B3D-4F29-9F0A-1CFD2EAB2765}"/>
    <pc:docChg chg="modSld">
      <pc:chgData name="영준" userId="7be44b330a9232df" providerId="LiveId" clId="{13635797-8B3D-4F29-9F0A-1CFD2EAB2765}" dt="2020-10-05T23:36:00.723" v="7" actId="20577"/>
      <pc:docMkLst>
        <pc:docMk/>
      </pc:docMkLst>
      <pc:sldChg chg="modSp mod">
        <pc:chgData name="영준" userId="7be44b330a9232df" providerId="LiveId" clId="{13635797-8B3D-4F29-9F0A-1CFD2EAB2765}" dt="2020-10-05T23:35:54.011" v="3" actId="20577"/>
        <pc:sldMkLst>
          <pc:docMk/>
          <pc:sldMk cId="0" sldId="256"/>
        </pc:sldMkLst>
        <pc:spChg chg="mod">
          <ac:chgData name="영준" userId="7be44b330a9232df" providerId="LiveId" clId="{13635797-8B3D-4F29-9F0A-1CFD2EAB2765}" dt="2020-10-05T23:35:54.011" v="3" actId="20577"/>
          <ac:spMkLst>
            <pc:docMk/>
            <pc:sldMk cId="0" sldId="256"/>
            <ac:spMk id="21" creationId="{00000000-0000-0000-0000-000000000000}"/>
          </ac:spMkLst>
        </pc:spChg>
      </pc:sldChg>
      <pc:sldChg chg="modSp mod">
        <pc:chgData name="영준" userId="7be44b330a9232df" providerId="LiveId" clId="{13635797-8B3D-4F29-9F0A-1CFD2EAB2765}" dt="2020-10-05T23:36:00.723" v="7" actId="20577"/>
        <pc:sldMkLst>
          <pc:docMk/>
          <pc:sldMk cId="0" sldId="270"/>
        </pc:sldMkLst>
        <pc:spChg chg="mod">
          <ac:chgData name="영준" userId="7be44b330a9232df" providerId="LiveId" clId="{13635797-8B3D-4F29-9F0A-1CFD2EAB2765}" dt="2020-10-05T23:36:00.723" v="7" actId="20577"/>
          <ac:spMkLst>
            <pc:docMk/>
            <pc:sldMk cId="0" sldId="270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F11B0-33B1-4B7C-920C-548E047C0506}" type="datetimeFigureOut">
              <a:rPr lang="ko-KR" altLang="en-US" smtClean="0"/>
              <a:t>2020-10-13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DBA52-3945-4D83-91B6-24A14BAC9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789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6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9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cartoon-low-poly-cube-world-170440" TargetMode="External"/><Relationship Id="rId2" Type="http://schemas.openxmlformats.org/officeDocument/2006/relationships/hyperlink" Target="https://assetstore.unity.com/packages/3d/characters/humanoids/fantasy/polygon-mini-fantasy-character-pack-122084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078524" y="9105900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2016180012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2016180009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55609" y="407387"/>
            <a:ext cx="15405611" cy="7448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ko-KR" altLang="en-US" sz="19000" b="1" dirty="0" err="1">
                <a:solidFill>
                  <a:srgbClr val="000000"/>
                </a:solidFill>
                <a:latin typeface="Futura Bk BT" pitchFamily="34" charset="0"/>
              </a:rPr>
              <a:t>뭐야</a:t>
            </a:r>
            <a:r>
              <a:rPr lang="ko-KR" altLang="en-US" sz="19000" b="1" dirty="0">
                <a:solidFill>
                  <a:srgbClr val="000000"/>
                </a:solidFill>
                <a:latin typeface="Futura Bk BT" pitchFamily="34" charset="0"/>
              </a:rPr>
              <a:t> 돌려줘요 내 </a:t>
            </a:r>
            <a:r>
              <a:rPr lang="en-US" altLang="ko-KR" sz="19000" b="1" dirty="0">
                <a:solidFill>
                  <a:srgbClr val="000000"/>
                </a:solidFill>
                <a:latin typeface="Futura Bk BT" pitchFamily="34" charset="0"/>
              </a:rPr>
              <a:t>20</a:t>
            </a:r>
            <a:r>
              <a:rPr lang="ko-KR" altLang="en-US" sz="19000" b="1" dirty="0">
                <a:solidFill>
                  <a:srgbClr val="000000"/>
                </a:solidFill>
                <a:latin typeface="Futura Bk BT" pitchFamily="34" charset="0"/>
              </a:rPr>
              <a:t>대 초반</a:t>
            </a:r>
            <a:endParaRPr lang="en-US" altLang="ko-KR" sz="19000" b="1" dirty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" name="Object 21">
            <a:extLst>
              <a:ext uri="{FF2B5EF4-FFF2-40B4-BE49-F238E27FC236}">
                <a16:creationId xmlns:a16="http://schemas.microsoft.com/office/drawing/2014/main" id="{BD9ADF00-46BB-4F25-A468-6960E47F00DE}"/>
              </a:ext>
            </a:extLst>
          </p:cNvPr>
          <p:cNvSpPr txBox="1"/>
          <p:nvPr/>
        </p:nvSpPr>
        <p:spPr>
          <a:xfrm>
            <a:off x="1078524" y="858416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 발표 자료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F77364DE-9657-4384-B68D-E057271EBC5F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7033053-4B21-43C6-9D4E-867ECF316AD5}"/>
              </a:ext>
            </a:extLst>
          </p:cNvPr>
          <p:cNvGrpSpPr/>
          <p:nvPr/>
        </p:nvGrpSpPr>
        <p:grpSpPr>
          <a:xfrm>
            <a:off x="4418900" y="1897593"/>
            <a:ext cx="21072207" cy="3171230"/>
            <a:chOff x="5473599" y="1542028"/>
            <a:chExt cx="21072207" cy="31712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26E291-1A3E-43D8-A81E-F42D77E7D06F}"/>
                </a:ext>
              </a:extLst>
            </p:cNvPr>
            <p:cNvSpPr txBox="1"/>
            <p:nvPr/>
          </p:nvSpPr>
          <p:spPr>
            <a:xfrm>
              <a:off x="5473599" y="1542028"/>
              <a:ext cx="129898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1. </a:t>
              </a:r>
              <a:r>
                <a:rPr lang="ko-KR" altLang="en-US" sz="5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젬스내치</a:t>
              </a:r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(Gem</a:t>
              </a:r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Snatch) 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6F91CB3-4E30-48FD-8896-3856E0C97DC7}"/>
                </a:ext>
              </a:extLst>
            </p:cNvPr>
            <p:cNvSpPr/>
            <p:nvPr/>
          </p:nvSpPr>
          <p:spPr>
            <a:xfrm>
              <a:off x="5743206" y="2651155"/>
              <a:ext cx="20802600" cy="2062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3000"/>
                </a:spcBef>
              </a:pPr>
              <a:r>
                <a:rPr lang="ko-KR" altLang="en-US" sz="2600" dirty="0"/>
                <a:t>보물 상자에서 나오는 보석을 수집하세요</a:t>
              </a:r>
              <a:r>
                <a:rPr lang="en-US" altLang="ko-KR" sz="2600" dirty="0"/>
                <a:t>.</a:t>
              </a:r>
            </a:p>
            <a:p>
              <a:pPr>
                <a:spcBef>
                  <a:spcPts val="3000"/>
                </a:spcBef>
              </a:pPr>
              <a:r>
                <a:rPr lang="ko-KR" altLang="en-US" sz="2600" dirty="0"/>
                <a:t>상대팀을 처치해 보석을 빼앗으세요</a:t>
              </a:r>
              <a:r>
                <a:rPr lang="en-US" altLang="ko-KR" sz="2600" dirty="0"/>
                <a:t>.</a:t>
              </a:r>
            </a:p>
            <a:p>
              <a:pPr>
                <a:spcBef>
                  <a:spcPts val="3000"/>
                </a:spcBef>
              </a:pPr>
              <a:r>
                <a:rPr lang="ko-KR" altLang="en-US" sz="2600" dirty="0"/>
                <a:t>팀 총합 보석을 </a:t>
              </a:r>
              <a:r>
                <a:rPr lang="en-US" altLang="ko-KR" sz="2600" dirty="0"/>
                <a:t>10</a:t>
              </a:r>
              <a:r>
                <a:rPr lang="ko-KR" altLang="en-US" sz="2600" dirty="0"/>
                <a:t>개 이상 얻은 상태에서</a:t>
              </a:r>
              <a:r>
                <a:rPr lang="en-US" altLang="ko-KR" sz="2600" dirty="0"/>
                <a:t> </a:t>
              </a:r>
              <a:r>
                <a:rPr lang="ko-KR" altLang="en-US" sz="2600" dirty="0"/>
                <a:t>카운트다운이 종료될 때까지 버틴 팀이 승리합니다</a:t>
              </a:r>
              <a:r>
                <a:rPr lang="en-US" altLang="ko-KR" sz="2600" dirty="0"/>
                <a:t>.</a:t>
              </a:r>
              <a:endParaRPr lang="en-US" altLang="ko-KR" sz="2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6CFCA8B-B977-4FE7-B282-A6269A3731E3}"/>
              </a:ext>
            </a:extLst>
          </p:cNvPr>
          <p:cNvGrpSpPr/>
          <p:nvPr/>
        </p:nvGrpSpPr>
        <p:grpSpPr>
          <a:xfrm>
            <a:off x="4397056" y="5905500"/>
            <a:ext cx="14754831" cy="3994997"/>
            <a:chOff x="4687857" y="4401383"/>
            <a:chExt cx="14754831" cy="39949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60028C-95D6-4431-B431-01BB02A6BB43}"/>
                </a:ext>
              </a:extLst>
            </p:cNvPr>
            <p:cNvSpPr txBox="1"/>
            <p:nvPr/>
          </p:nvSpPr>
          <p:spPr>
            <a:xfrm>
              <a:off x="4687857" y="4401383"/>
              <a:ext cx="129898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2. </a:t>
              </a:r>
              <a:r>
                <a:rPr lang="ko-KR" altLang="en-US" sz="5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스타헌트</a:t>
              </a:r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(Star Hunt)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DBE6EE-AEBD-4014-8A78-4E4F3EFC536C}"/>
                </a:ext>
              </a:extLst>
            </p:cNvPr>
            <p:cNvSpPr/>
            <p:nvPr/>
          </p:nvSpPr>
          <p:spPr>
            <a:xfrm>
              <a:off x="4997708" y="5549447"/>
              <a:ext cx="14444980" cy="28469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3000"/>
                </a:spcAft>
              </a:pPr>
              <a:r>
                <a:rPr lang="ko-KR" altLang="en-US" sz="2600" dirty="0"/>
                <a:t>별을 위해 상대 팀을 사냥하세요</a:t>
              </a:r>
              <a:r>
                <a:rPr lang="en-US" altLang="ko-KR" sz="2600" dirty="0"/>
                <a:t>. </a:t>
              </a:r>
            </a:p>
            <a:p>
              <a:pPr>
                <a:spcAft>
                  <a:spcPts val="3000"/>
                </a:spcAft>
              </a:pPr>
              <a:r>
                <a:rPr lang="ko-KR" altLang="en-US" sz="2600" dirty="0"/>
                <a:t>머리 위에 별이 많은 상대를 사냥할수록 얻을 수 있는 별이 많아집니다</a:t>
              </a:r>
              <a:r>
                <a:rPr lang="en-US" altLang="ko-KR" sz="2600" dirty="0"/>
                <a:t>.</a:t>
              </a:r>
            </a:p>
            <a:p>
              <a:pPr>
                <a:spcAft>
                  <a:spcPts val="3000"/>
                </a:spcAft>
              </a:pPr>
              <a:r>
                <a:rPr lang="ko-KR" altLang="en-US" sz="2600" dirty="0"/>
                <a:t>상대를 사냥할수록 머리위에 별이 많아 집니다</a:t>
              </a:r>
              <a:r>
                <a:rPr lang="en-US" altLang="ko-KR" sz="2600" dirty="0"/>
                <a:t>.</a:t>
              </a:r>
            </a:p>
            <a:p>
              <a:pPr>
                <a:spcAft>
                  <a:spcPts val="3000"/>
                </a:spcAft>
              </a:pPr>
              <a:r>
                <a:rPr lang="ko-KR" altLang="en-US" sz="2600" dirty="0"/>
                <a:t>카운트다운이 종료될 때 별을 가장 많이 획득한 팀이 승리합니다</a:t>
              </a:r>
              <a:r>
                <a:rPr lang="en-US" altLang="ko-KR" sz="2600" dirty="0"/>
                <a:t>.</a:t>
              </a:r>
              <a:endParaRPr lang="en-US" altLang="ko-KR" sz="2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1816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개발환경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9AF116-5F49-4FC5-B058-68D9498196CB}"/>
              </a:ext>
            </a:extLst>
          </p:cNvPr>
          <p:cNvGrpSpPr/>
          <p:nvPr/>
        </p:nvGrpSpPr>
        <p:grpSpPr>
          <a:xfrm>
            <a:off x="5969496" y="1097676"/>
            <a:ext cx="10184904" cy="8091648"/>
            <a:chOff x="5969496" y="1097676"/>
            <a:chExt cx="10184904" cy="80916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1FC48B6-C5F5-4085-9242-759E83E98197}"/>
                </a:ext>
              </a:extLst>
            </p:cNvPr>
            <p:cNvGrpSpPr/>
            <p:nvPr/>
          </p:nvGrpSpPr>
          <p:grpSpPr>
            <a:xfrm>
              <a:off x="5969496" y="1097676"/>
              <a:ext cx="10108704" cy="3814503"/>
              <a:chOff x="5969496" y="1097676"/>
              <a:chExt cx="10108704" cy="3814503"/>
            </a:xfrm>
          </p:grpSpPr>
          <p:pic>
            <p:nvPicPr>
              <p:cNvPr id="2050" name="Picture 2" descr="GitHub - 나무위키">
                <a:extLst>
                  <a:ext uri="{FF2B5EF4-FFF2-40B4-BE49-F238E27FC236}">
                    <a16:creationId xmlns:a16="http://schemas.microsoft.com/office/drawing/2014/main" id="{5F874225-49E4-4505-B8C5-CD6DDE2FC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9496" y="1097676"/>
                <a:ext cx="3415279" cy="3415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B3DBA4-45C8-41B9-8B4C-01A32D66D10E}"/>
                  </a:ext>
                </a:extLst>
              </p:cNvPr>
              <p:cNvSpPr txBox="1"/>
              <p:nvPr/>
            </p:nvSpPr>
            <p:spPr>
              <a:xfrm>
                <a:off x="6734409" y="4204293"/>
                <a:ext cx="18854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GitHub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2" name="Picture 4" descr="visual studio 2019 new icon – The Dream of Super Surplus Power">
                <a:extLst>
                  <a:ext uri="{FF2B5EF4-FFF2-40B4-BE49-F238E27FC236}">
                    <a16:creationId xmlns:a16="http://schemas.microsoft.com/office/drawing/2014/main" id="{21721845-9F24-4C4C-BC57-3D39EA643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7000" y="1390885"/>
                <a:ext cx="3463200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4434A3-F1AA-438C-926E-27A1FC8747DB}"/>
                  </a:ext>
                </a:extLst>
              </p:cNvPr>
              <p:cNvSpPr txBox="1"/>
              <p:nvPr/>
            </p:nvSpPr>
            <p:spPr>
              <a:xfrm>
                <a:off x="9737115" y="4204293"/>
                <a:ext cx="3122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 err="1">
                    <a:latin typeface="Rockwell" panose="02060603020205020403" pitchFamily="18" charset="0"/>
                  </a:rPr>
                  <a:t>VisualStudio</a:t>
                </a:r>
                <a:endParaRPr lang="en-US" altLang="ko-KR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6" name="Picture 8" descr="C++ Icon - Free Download, PNG and Vector">
                <a:extLst>
                  <a:ext uri="{FF2B5EF4-FFF2-40B4-BE49-F238E27FC236}">
                    <a16:creationId xmlns:a16="http://schemas.microsoft.com/office/drawing/2014/main" id="{2238902A-96B3-47B8-82F6-AAC9DAB8D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72575" y="1498668"/>
                <a:ext cx="2705625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8C1798-3918-40DA-8768-2B561FF06FB5}"/>
                  </a:ext>
                </a:extLst>
              </p:cNvPr>
              <p:cNvSpPr txBox="1"/>
              <p:nvPr/>
            </p:nvSpPr>
            <p:spPr>
              <a:xfrm>
                <a:off x="13819530" y="4204293"/>
                <a:ext cx="18117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C++19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A814BE-694A-4F4D-99B1-02269B8D8FE5}"/>
                </a:ext>
              </a:extLst>
            </p:cNvPr>
            <p:cNvGrpSpPr/>
            <p:nvPr/>
          </p:nvGrpSpPr>
          <p:grpSpPr>
            <a:xfrm>
              <a:off x="6323549" y="5752523"/>
              <a:ext cx="9830851" cy="3436801"/>
              <a:chOff x="6323549" y="5752523"/>
              <a:chExt cx="9830851" cy="343680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8B0B1BC-1324-4686-921D-F9A756A7E2CA}"/>
                  </a:ext>
                </a:extLst>
              </p:cNvPr>
              <p:cNvGrpSpPr/>
              <p:nvPr/>
            </p:nvGrpSpPr>
            <p:grpSpPr>
              <a:xfrm>
                <a:off x="13448775" y="5752523"/>
                <a:ext cx="2705625" cy="3413511"/>
                <a:chOff x="8508571" y="4843914"/>
                <a:chExt cx="2705625" cy="3413511"/>
              </a:xfrm>
            </p:grpSpPr>
            <p:pic>
              <p:nvPicPr>
                <p:cNvPr id="2054" name="Picture 6" descr="Gry DirectX 12 na celowniku AMD: Jeszcze przyjdzie nasz czas | PurePC.pl">
                  <a:extLst>
                    <a:ext uri="{FF2B5EF4-FFF2-40B4-BE49-F238E27FC236}">
                      <a16:creationId xmlns:a16="http://schemas.microsoft.com/office/drawing/2014/main" id="{A6FCD028-BC95-4B32-87B0-C450517856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08571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5EA7EC-4E6E-4DE7-9027-F7A12AF950F9}"/>
                    </a:ext>
                  </a:extLst>
                </p:cNvPr>
                <p:cNvSpPr txBox="1"/>
                <p:nvPr/>
              </p:nvSpPr>
              <p:spPr>
                <a:xfrm>
                  <a:off x="8610015" y="7549539"/>
                  <a:ext cx="250273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DirectX12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2EA7602-EB5B-47D7-A26C-0FA2CCCEA9DB}"/>
                  </a:ext>
                </a:extLst>
              </p:cNvPr>
              <p:cNvGrpSpPr/>
              <p:nvPr/>
            </p:nvGrpSpPr>
            <p:grpSpPr>
              <a:xfrm>
                <a:off x="6323549" y="5752523"/>
                <a:ext cx="2705626" cy="3436801"/>
                <a:chOff x="5257800" y="4852985"/>
                <a:chExt cx="2705626" cy="3436801"/>
              </a:xfrm>
            </p:grpSpPr>
            <p:pic>
              <p:nvPicPr>
                <p:cNvPr id="2058" name="Picture 10" descr="Unity - YouTube">
                  <a:extLst>
                    <a:ext uri="{FF2B5EF4-FFF2-40B4-BE49-F238E27FC236}">
                      <a16:creationId xmlns:a16="http://schemas.microsoft.com/office/drawing/2014/main" id="{198EEB9B-0F30-4FB2-9431-275AC02B2E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57800" y="4852985"/>
                  <a:ext cx="2705626" cy="27056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E1A05D-91AD-4358-9025-4266F18F48E2}"/>
                    </a:ext>
                  </a:extLst>
                </p:cNvPr>
                <p:cNvSpPr txBox="1"/>
                <p:nvPr/>
              </p:nvSpPr>
              <p:spPr>
                <a:xfrm>
                  <a:off x="5901124" y="7581900"/>
                  <a:ext cx="141897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Unity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8AB23C1-E337-47FC-B3F9-B573593887EA}"/>
                  </a:ext>
                </a:extLst>
              </p:cNvPr>
              <p:cNvGrpSpPr/>
              <p:nvPr/>
            </p:nvGrpSpPr>
            <p:grpSpPr>
              <a:xfrm>
                <a:off x="9535239" y="5752523"/>
                <a:ext cx="3407471" cy="3422583"/>
                <a:chOff x="11810062" y="4843914"/>
                <a:chExt cx="3407471" cy="3422583"/>
              </a:xfrm>
            </p:grpSpPr>
            <p:pic>
              <p:nvPicPr>
                <p:cNvPr id="2060" name="Picture 12" descr="Logo, overflow, stack icon">
                  <a:extLst>
                    <a:ext uri="{FF2B5EF4-FFF2-40B4-BE49-F238E27FC236}">
                      <a16:creationId xmlns:a16="http://schemas.microsoft.com/office/drawing/2014/main" id="{B911A7AD-2EA4-4219-8D61-1B0F101BB2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0985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E92FAA-F6FF-47E0-80D9-51BBEFB6063B}"/>
                    </a:ext>
                  </a:extLst>
                </p:cNvPr>
                <p:cNvSpPr txBox="1"/>
                <p:nvPr/>
              </p:nvSpPr>
              <p:spPr>
                <a:xfrm>
                  <a:off x="11810062" y="7558611"/>
                  <a:ext cx="340747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 err="1">
                      <a:latin typeface="Rockwell" panose="02060603020205020403" pitchFamily="18" charset="0"/>
                    </a:rPr>
                    <a:t>stackoverflow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1706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역할분담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FB3C53-7825-44F1-A697-8296508E9527}"/>
              </a:ext>
            </a:extLst>
          </p:cNvPr>
          <p:cNvSpPr txBox="1"/>
          <p:nvPr/>
        </p:nvSpPr>
        <p:spPr>
          <a:xfrm>
            <a:off x="12525318" y="2352975"/>
            <a:ext cx="371287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IOCP</a:t>
            </a: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 시스템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쓰레드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4CAA-81F7-4C14-A8DE-FABE9D34AF1C}"/>
              </a:ext>
            </a:extLst>
          </p:cNvPr>
          <p:cNvSpPr txBox="1"/>
          <p:nvPr/>
        </p:nvSpPr>
        <p:spPr>
          <a:xfrm>
            <a:off x="4955720" y="2483588"/>
            <a:ext cx="504336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DirectX</a:t>
            </a: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및 오브젝트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및 배치</a:t>
            </a:r>
          </a:p>
        </p:txBody>
      </p:sp>
    </p:spTree>
    <p:extLst>
      <p:ext uri="{BB962C8B-B14F-4D97-AF65-F5344CB8AC3E}">
        <p14:creationId xmlns:p14="http://schemas.microsoft.com/office/powerpoint/2010/main" val="282548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952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810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952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810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</p:spTree>
    <p:extLst>
      <p:ext uri="{BB962C8B-B14F-4D97-AF65-F5344CB8AC3E}">
        <p14:creationId xmlns:p14="http://schemas.microsoft.com/office/powerpoint/2010/main" val="3793298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049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싶은 것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07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12" name="Object 22">
            <a:extLst>
              <a:ext uri="{FF2B5EF4-FFF2-40B4-BE49-F238E27FC236}">
                <a16:creationId xmlns:a16="http://schemas.microsoft.com/office/drawing/2014/main" id="{99EB4472-9786-442B-8E03-84614E268E2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50BBED-C7B6-410D-87FD-BE55A445E820}"/>
              </a:ext>
            </a:extLst>
          </p:cNvPr>
          <p:cNvSpPr txBox="1"/>
          <p:nvPr/>
        </p:nvSpPr>
        <p:spPr>
          <a:xfrm>
            <a:off x="12525318" y="952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B54C4A-7B11-4EDB-9778-247B1295B510}"/>
              </a:ext>
            </a:extLst>
          </p:cNvPr>
          <p:cNvSpPr txBox="1"/>
          <p:nvPr/>
        </p:nvSpPr>
        <p:spPr>
          <a:xfrm>
            <a:off x="13255999" y="1810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1C3F36-1473-4FEE-A98A-F414A5EC3617}"/>
              </a:ext>
            </a:extLst>
          </p:cNvPr>
          <p:cNvSpPr txBox="1"/>
          <p:nvPr/>
        </p:nvSpPr>
        <p:spPr>
          <a:xfrm>
            <a:off x="5689941" y="952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FD99AF-62B8-40E4-8981-477220D98C5D}"/>
              </a:ext>
            </a:extLst>
          </p:cNvPr>
          <p:cNvSpPr txBox="1"/>
          <p:nvPr/>
        </p:nvSpPr>
        <p:spPr>
          <a:xfrm>
            <a:off x="6347594" y="1810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</p:spTree>
    <p:extLst>
      <p:ext uri="{BB962C8B-B14F-4D97-AF65-F5344CB8AC3E}">
        <p14:creationId xmlns:p14="http://schemas.microsoft.com/office/powerpoint/2010/main" val="1510188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 </a:t>
            </a:r>
            <a:r>
              <a:rPr lang="en-US" altLang="ko-KR" sz="1800" kern="0" spc="16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2016180009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342E-41F8-4C27-8120-3F09F357C5AD}"/>
              </a:ext>
            </a:extLst>
          </p:cNvPr>
          <p:cNvSpPr txBox="1"/>
          <p:nvPr/>
        </p:nvSpPr>
        <p:spPr>
          <a:xfrm>
            <a:off x="5236520" y="2889036"/>
            <a:ext cx="781496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 err="1">
                <a:latin typeface="Rockwell" panose="02060603020205020403" pitchFamily="18" charset="0"/>
              </a:rPr>
              <a:t>QnA</a:t>
            </a:r>
            <a:endParaRPr lang="en-US" altLang="ko-KR" sz="287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 </a:t>
            </a:r>
            <a:r>
              <a:rPr lang="en-US" altLang="ko-KR" sz="1800" kern="0" spc="16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2016180009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6B9954F-7590-4430-8774-858F019DDDC8}"/>
              </a:ext>
            </a:extLst>
          </p:cNvPr>
          <p:cNvSpPr txBox="1"/>
          <p:nvPr/>
        </p:nvSpPr>
        <p:spPr>
          <a:xfrm>
            <a:off x="724391" y="73146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출처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BE70CCB-4D6B-4817-8FCB-8713D6875AE3}"/>
              </a:ext>
            </a:extLst>
          </p:cNvPr>
          <p:cNvSpPr txBox="1"/>
          <p:nvPr/>
        </p:nvSpPr>
        <p:spPr>
          <a:xfrm>
            <a:off x="724390" y="1866832"/>
            <a:ext cx="17030209" cy="739146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</a:p>
          <a:p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AssetStore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POLYGON MINI - Fantasy Character Pack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2"/>
              </a:rPr>
              <a:t>https://assetstore.unity.com/packages/3d/characters/humanoids/fantasy/polygon-mini-fantasy-character-pack-122084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Cartoon Low Poly Cube World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3"/>
              </a:rPr>
              <a:t>https://assetstore.unity.com/packages/3d/environments/cartoon-low-poly-cube-world-170440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맵</a:t>
            </a: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25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7004036" y="1503148"/>
            <a:ext cx="5693947" cy="1828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b="1" kern="0" spc="3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2019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7004036" y="5719359"/>
            <a:ext cx="6489751" cy="468567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endParaRPr lang="en-US" sz="2100" dirty="0">
              <a:solidFill>
                <a:srgbClr val="000000"/>
              </a:solidFill>
              <a:latin typeface="에스코어 드림 3" pitchFamily="34" charset="0"/>
              <a:cs typeface="에스코어 드림 3" pitchFamily="34" charset="0"/>
            </a:endParaRP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사용된 폰트는 에스코어 드림3입니다. 사이즈는 1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6이며 자간은-1,행간은 50입니다. 장평은 100%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입니다. 글줄은 8 ~ 10줄 정도 넣으시면 가장 안정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적으로 보입니다.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057143" y="1503148"/>
            <a:ext cx="5571429" cy="1828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b="1" kern="0" spc="3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2057143" y="5719359"/>
            <a:ext cx="6440678" cy="36333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글줄은 8줄에서 10줄 정도가 가장 안정적입니다.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904762" y="1503148"/>
            <a:ext cx="6057143" cy="1828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b="1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2018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904762" y="5719359"/>
            <a:ext cx="6440678" cy="36333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endParaRPr lang="en-US" sz="2100" dirty="0">
              <a:solidFill>
                <a:srgbClr val="000000"/>
              </a:solidFill>
              <a:latin typeface="에스코어 드림 3" pitchFamily="34" charset="0"/>
              <a:cs typeface="에스코어 드림 3" pitchFamily="34" charset="0"/>
            </a:endParaRP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사이즈는 16이며 자간은-1,행간은 50입니다.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895238" y="3528959"/>
            <a:ext cx="6396852" cy="2213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해당 년도의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강조할 커리어를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적어주세요.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7004036" y="3528959"/>
            <a:ext cx="6396852" cy="2213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해당 년도의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강조할 커리어를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적어주세요.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2057143" y="3528959"/>
            <a:ext cx="6396852" cy="2213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해당 년도의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강조할 커리어를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적어주세요.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84262" y="5323405"/>
            <a:ext cx="4266667" cy="63443"/>
            <a:chOff x="12084262" y="5323405"/>
            <a:chExt cx="4266667" cy="634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0842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94512" y="5323405"/>
            <a:ext cx="4266667" cy="63443"/>
            <a:chOff x="6994512" y="5323405"/>
            <a:chExt cx="4266667" cy="634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5323405"/>
              <a:ext cx="4266667" cy="63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54595" y="4054595"/>
            <a:ext cx="4326357" cy="4326357"/>
            <a:chOff x="12054595" y="4054595"/>
            <a:chExt cx="4326357" cy="4326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54595" y="4054595"/>
              <a:ext cx="4326357" cy="4326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87928" y="1923574"/>
            <a:ext cx="4326357" cy="4326357"/>
            <a:chOff x="6987928" y="1923574"/>
            <a:chExt cx="4326357" cy="4326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7928" y="1923574"/>
              <a:ext cx="4326357" cy="4326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762" y="4054595"/>
            <a:ext cx="4326357" cy="4326357"/>
            <a:chOff x="1904762" y="4054595"/>
            <a:chExt cx="4326357" cy="43263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762" y="4054595"/>
              <a:ext cx="4326357" cy="432635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486988" y="9427164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904762" y="3950312"/>
            <a:ext cx="2848158" cy="21256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400" b="1" kern="0" spc="400" dirty="0">
                <a:solidFill>
                  <a:srgbClr val="FFFFFF"/>
                </a:solidFill>
                <a:latin typeface="Futura Bk BT" pitchFamily="34" charset="0"/>
                <a:cs typeface="Futura Bk BT" pitchFamily="34" charset="0"/>
              </a:rPr>
              <a:t>18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3117281" y="6768372"/>
            <a:ext cx="3076730" cy="21028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2300" b="1" kern="0" spc="400" dirty="0">
                <a:solidFill>
                  <a:srgbClr val="FFFFFF"/>
                </a:solidFill>
                <a:latin typeface="Futura Bk BT" pitchFamily="34" charset="0"/>
                <a:cs typeface="Futura Bk BT" pitchFamily="34" charset="0"/>
              </a:rPr>
              <a:t>20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9928213" y="1890552"/>
            <a:ext cx="6443934" cy="258104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16입니다.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8258417" y="1804732"/>
            <a:ext cx="2914286" cy="212566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2400" b="1" kern="0" spc="4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19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4846901" y="6741266"/>
            <a:ext cx="6443934" cy="258104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16입니다.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904762" y="1890552"/>
            <a:ext cx="6443934" cy="25810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16입니다.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843599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26004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장르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&amp;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컨셉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44325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26004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44325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44325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26004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환경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43599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25277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843599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125277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싶은 것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125277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역할분담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744325" y="3477115"/>
            <a:ext cx="4266667" cy="63443"/>
            <a:chOff x="1904762" y="3794992"/>
            <a:chExt cx="4266667" cy="634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44325" y="6216226"/>
            <a:ext cx="4266667" cy="63443"/>
            <a:chOff x="1904762" y="6534103"/>
            <a:chExt cx="4266667" cy="634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34075" y="3477115"/>
            <a:ext cx="4266667" cy="63443"/>
            <a:chOff x="6994512" y="3794992"/>
            <a:chExt cx="4266667" cy="634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34075" y="6216226"/>
            <a:ext cx="4266667" cy="63443"/>
            <a:chOff x="6994512" y="6534103"/>
            <a:chExt cx="4266667" cy="63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4CCED8B-B299-45C1-92E4-3A2EA1392D33}"/>
              </a:ext>
            </a:extLst>
          </p:cNvPr>
          <p:cNvSpPr txBox="1"/>
          <p:nvPr/>
        </p:nvSpPr>
        <p:spPr>
          <a:xfrm>
            <a:off x="2027505" y="2544551"/>
            <a:ext cx="1538883" cy="57108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8800" dirty="0">
                <a:solidFill>
                  <a:schemeClr val="bg1">
                    <a:lumMod val="9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“</a:t>
            </a:r>
            <a:r>
              <a:rPr lang="ko-KR" altLang="en-US" sz="8800" dirty="0">
                <a:solidFill>
                  <a:schemeClr val="bg1">
                    <a:lumMod val="9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여백의 미</a:t>
            </a:r>
            <a:r>
              <a:rPr lang="en-US" altLang="ko-KR" sz="8800" dirty="0">
                <a:solidFill>
                  <a:schemeClr val="bg1">
                    <a:lumMod val="9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”</a:t>
            </a:r>
            <a:endParaRPr lang="ko-KR" altLang="en-US" sz="8800" dirty="0">
              <a:solidFill>
                <a:schemeClr val="bg1">
                  <a:lumMod val="9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904762" y="1454110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01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904762" y="5719359"/>
            <a:ext cx="6443934" cy="41595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장평은 100%입니다. 글줄은 8줄에서 10줄 정도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적어주시면 가장 안정적으로 보입니다.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895238" y="4005836"/>
            <a:ext cx="6396852" cy="14667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관련된 문장 혹은,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핵심 주제를 적어주세요.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88717" y="5627480"/>
            <a:ext cx="4484145" cy="2757749"/>
            <a:chOff x="6988717" y="5627480"/>
            <a:chExt cx="4484145" cy="27577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8717" y="5627480"/>
              <a:ext cx="4484145" cy="27577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88717" y="1906753"/>
            <a:ext cx="4487473" cy="3410480"/>
            <a:chOff x="6988717" y="1906753"/>
            <a:chExt cx="4487473" cy="34104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8717" y="1906753"/>
              <a:ext cx="4487473" cy="34104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71429" y="1878181"/>
            <a:ext cx="4620004" cy="6507047"/>
            <a:chOff x="11771429" y="1878181"/>
            <a:chExt cx="4620004" cy="65070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71429" y="1878181"/>
              <a:ext cx="4620004" cy="65070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904762" y="4124606"/>
            <a:ext cx="6443934" cy="468567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endParaRPr lang="en-US" sz="2100" dirty="0">
              <a:solidFill>
                <a:srgbClr val="000000"/>
              </a:solidFill>
              <a:latin typeface="에스코어 드림 3" pitchFamily="34" charset="0"/>
              <a:cs typeface="에스코어 드림 3" pitchFamily="34" charset="0"/>
            </a:endParaRP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장평은 100%입니다. 글줄은 8줄에서 10줄 정도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적어주시면 가장 안정적으로 보입니다.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895238" y="2343004"/>
            <a:ext cx="6396852" cy="14667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원하시는 이미지를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오른쪽 이미지에 얹혀주세요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3766063"/>
            <a:ext cx="4266667" cy="63443"/>
            <a:chOff x="1904762" y="3766063"/>
            <a:chExt cx="4266667" cy="63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6606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4965" y="1923810"/>
            <a:ext cx="9386311" cy="6476554"/>
            <a:chOff x="6994965" y="1923810"/>
            <a:chExt cx="9386311" cy="64765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4965" y="1923810"/>
              <a:ext cx="9386311" cy="6476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08735" y="2300649"/>
            <a:ext cx="4195233" cy="5575603"/>
            <a:chOff x="9608735" y="2300649"/>
            <a:chExt cx="4195233" cy="557560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608735" y="2300649"/>
              <a:ext cx="4195233" cy="5575603"/>
              <a:chOff x="9608735" y="2300649"/>
              <a:chExt cx="4195233" cy="557560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608735" y="2300649"/>
                <a:ext cx="4195233" cy="557560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608997" y="2300649"/>
              <a:ext cx="4194972" cy="5575603"/>
              <a:chOff x="9608997" y="2300649"/>
              <a:chExt cx="4194972" cy="557560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08997" y="2300649"/>
                <a:ext cx="4194972" cy="557560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4466203" y="935860"/>
            <a:ext cx="2927502" cy="4216730"/>
            <a:chOff x="14466203" y="935860"/>
            <a:chExt cx="2927502" cy="4216730"/>
          </a:xfrm>
        </p:grpSpPr>
        <p:sp>
          <p:nvSpPr>
            <p:cNvPr id="4" name="Object 4"/>
            <p:cNvSpPr txBox="1"/>
            <p:nvPr/>
          </p:nvSpPr>
          <p:spPr>
            <a:xfrm>
              <a:off x="14475727" y="3537129"/>
              <a:ext cx="4376967" cy="242319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관련된 세부사항을 입력해주세요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사용된 폰트는 에스코어 드림3입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니다. 사이즈는 16이며 자간은-1,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행간은 40입니다.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장평은 100%입니다.</a:t>
              </a:r>
              <a:endParaRPr lang="en-US"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14466203" y="935860"/>
              <a:ext cx="4357143" cy="221342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왼쪽 포스터를</a:t>
              </a:r>
            </a:p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원하시는 이미지로</a:t>
              </a:r>
            </a:p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대체해주세요</a:t>
              </a:r>
              <a:endParaRPr lang="en-US" dirty="0"/>
            </a:p>
          </p:txBody>
        </p:sp>
        <p:grpSp>
          <p:nvGrpSpPr>
            <p:cNvPr id="1002" name="그룹 1002"/>
            <p:cNvGrpSpPr/>
            <p:nvPr/>
          </p:nvGrpSpPr>
          <p:grpSpPr>
            <a:xfrm>
              <a:off x="14475727" y="3178585"/>
              <a:ext cx="2809883" cy="63443"/>
              <a:chOff x="14475727" y="3178585"/>
              <a:chExt cx="2809883" cy="634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14475727" y="3178585"/>
                <a:ext cx="2809883" cy="63443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60146" y="-574989"/>
            <a:ext cx="14160146" cy="9770500"/>
            <a:chOff x="-160146" y="-574989"/>
            <a:chExt cx="14160146" cy="97705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146" y="-574989"/>
              <a:ext cx="14160146" cy="97705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7074" y="916692"/>
            <a:ext cx="5085384" cy="7112425"/>
            <a:chOff x="1197074" y="916692"/>
            <a:chExt cx="5085384" cy="71124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45783" y="-2640451"/>
              <a:ext cx="10170768" cy="1422485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7074" y="916692"/>
              <a:ext cx="5085384" cy="71124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6986688" y="1521271"/>
            <a:ext cx="11418982" cy="75426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0" b="1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03.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7000000" y="2840384"/>
            <a:ext cx="14699950" cy="51470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kern="0" spc="5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UI / UX</a:t>
            </a:r>
          </a:p>
          <a:p>
            <a:pPr algn="just"/>
            <a:r>
              <a:rPr lang="en-US" sz="15800" kern="0" spc="5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PORTFOLIO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904762" y="1454110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02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904762" y="5719359"/>
            <a:ext cx="6443934" cy="41595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장평은 100%입니다. 글줄은 8줄에서 10줄 정도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적어주시면 가장 안정적으로 보입니다.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895238" y="4005836"/>
            <a:ext cx="6396852" cy="14667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관련된 문장 혹은,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핵심 주제를 적어주세요.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97422" y="1889333"/>
            <a:ext cx="4483530" cy="6507047"/>
            <a:chOff x="11897422" y="1889333"/>
            <a:chExt cx="4483530" cy="650704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897422" y="1889333"/>
              <a:ext cx="4483530" cy="1690515"/>
              <a:chOff x="11897422" y="1889333"/>
              <a:chExt cx="4483530" cy="169051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97422" y="1889333"/>
                <a:ext cx="4483530" cy="1690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897422" y="3921646"/>
              <a:ext cx="4474735" cy="4474735"/>
              <a:chOff x="11897422" y="3921646"/>
              <a:chExt cx="4474735" cy="4474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897422" y="3921646"/>
                <a:ext cx="4474735" cy="447473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988717" y="1878181"/>
            <a:ext cx="4620004" cy="6507047"/>
            <a:chOff x="6988717" y="1878181"/>
            <a:chExt cx="4620004" cy="650704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988717" y="1878181"/>
              <a:ext cx="4620004" cy="6507047"/>
              <a:chOff x="6988717" y="1878181"/>
              <a:chExt cx="4620004" cy="650704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88717" y="1878181"/>
                <a:ext cx="4620004" cy="650704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169979" y="3245502"/>
              <a:ext cx="2191109" cy="4652587"/>
              <a:chOff x="8169979" y="3245502"/>
              <a:chExt cx="2191109" cy="465258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169979" y="3245502"/>
                <a:ext cx="2191109" cy="465258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2075473" y="2343004"/>
            <a:ext cx="4305480" cy="4905384"/>
            <a:chOff x="12075473" y="2343004"/>
            <a:chExt cx="4305480" cy="4905384"/>
          </a:xfrm>
        </p:grpSpPr>
        <p:sp>
          <p:nvSpPr>
            <p:cNvPr id="5" name="Object 5"/>
            <p:cNvSpPr txBox="1"/>
            <p:nvPr/>
          </p:nvSpPr>
          <p:spPr>
            <a:xfrm>
              <a:off x="12084997" y="4124606"/>
              <a:ext cx="6443934" cy="46856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관련된 세부사항을 입력해주세요. 사용된 폰트는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에스코어 드림3입니다. 사이즈는 16이며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자간은-1,행간은 50입니다. 장평은 100%입니다.</a:t>
              </a:r>
            </a:p>
            <a:p>
              <a:pPr algn="just"/>
              <a:endPara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endParaRP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관련된 세부사항을 입력해주세요. 사용된 폰트는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에스코어 드림3입니다. 사이즈는 16이며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자간은-1,행간은 50입니다.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장평은 100%입니다. 글줄은 8줄에서 10줄 정도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적어주시면 가장 안정적으로 보입니다.</a:t>
              </a:r>
              <a:endParaRPr lang="en-US" dirty="0"/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12075473" y="2343004"/>
              <a:ext cx="6396852" cy="146671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모바일 페이지 이미지를</a:t>
              </a:r>
            </a:p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넣어주세요</a:t>
              </a:r>
              <a:endParaRPr lang="en-US" dirty="0"/>
            </a:p>
          </p:txBody>
        </p:sp>
        <p:grpSp>
          <p:nvGrpSpPr>
            <p:cNvPr id="1002" name="그룹 1002"/>
            <p:cNvGrpSpPr/>
            <p:nvPr/>
          </p:nvGrpSpPr>
          <p:grpSpPr>
            <a:xfrm>
              <a:off x="12084997" y="3766063"/>
              <a:ext cx="4266667" cy="63443"/>
              <a:chOff x="12084997" y="3766063"/>
              <a:chExt cx="4266667" cy="6344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12084997" y="3766063"/>
                <a:ext cx="4266667" cy="63443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904762" y="1923810"/>
            <a:ext cx="9386311" cy="6476554"/>
            <a:chOff x="1904762" y="1923810"/>
            <a:chExt cx="9386311" cy="647655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904762" y="1923810"/>
              <a:ext cx="9386311" cy="6476554"/>
              <a:chOff x="1904762" y="1923810"/>
              <a:chExt cx="9386311" cy="647655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904762" y="1923810"/>
                <a:ext cx="9386311" cy="647655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80952" y="2621292"/>
              <a:ext cx="2426799" cy="5153048"/>
              <a:chOff x="3980952" y="2621292"/>
              <a:chExt cx="2426799" cy="515304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980952" y="2621292"/>
                <a:ext cx="2426799" cy="51530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3696" y="3026286"/>
            <a:ext cx="16961905" cy="11638095"/>
            <a:chOff x="663696" y="3026286"/>
            <a:chExt cx="16961905" cy="116380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3696" y="3026286"/>
              <a:ext cx="16958233" cy="11637588"/>
              <a:chOff x="663696" y="3026286"/>
              <a:chExt cx="16958233" cy="1163758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3696" y="3026286"/>
                <a:ext cx="16958233" cy="1163758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720605" y="3592653"/>
              <a:ext cx="12844417" cy="7899316"/>
              <a:chOff x="2720605" y="3592653"/>
              <a:chExt cx="12844417" cy="78993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20605" y="3592653"/>
                <a:ext cx="12844417" cy="7899316"/>
              </a:xfrm>
              <a:prstGeom prst="rect">
                <a:avLst/>
              </a:prstGeom>
            </p:spPr>
          </p:pic>
        </p:grpSp>
      </p:grpSp>
      <p:sp>
        <p:nvSpPr>
          <p:cNvPr id="10" name="Object 10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-100000" y="1894927"/>
            <a:ext cx="19255952" cy="87724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9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 에스코어 드림3입니다. 사이즈는 14이며 자간은-1,행간은 50입니다.</a:t>
            </a:r>
          </a:p>
          <a:p>
            <a:pPr algn="ctr"/>
            <a:r>
              <a:rPr lang="en-US" sz="19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장평은 100%입니다. 글줄은 2줄정도 길게 써주시는게 가장 안정적으로 보입니다.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4000787" y="1224560"/>
            <a:ext cx="10712646" cy="5942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웹페이지 이미지를 넣어주세요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1742283-3AF8-4133-A4AB-2B27F8BC5CB1}"/>
              </a:ext>
            </a:extLst>
          </p:cNvPr>
          <p:cNvGrpSpPr/>
          <p:nvPr/>
        </p:nvGrpSpPr>
        <p:grpSpPr>
          <a:xfrm>
            <a:off x="14475144" y="1757247"/>
            <a:ext cx="2422627" cy="3477876"/>
            <a:chOff x="12436373" y="3404563"/>
            <a:chExt cx="2422627" cy="34778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B15BD0-5071-426A-BD31-46E34D5C5BB0}"/>
                </a:ext>
              </a:extLst>
            </p:cNvPr>
            <p:cNvSpPr txBox="1"/>
            <p:nvPr/>
          </p:nvSpPr>
          <p:spPr>
            <a:xfrm>
              <a:off x="12507074" y="3404563"/>
              <a:ext cx="2351926" cy="347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TPS</a:t>
              </a:r>
            </a:p>
            <a:p>
              <a:r>
                <a:rPr lang="ko-KR" altLang="en-US" sz="4400" dirty="0" err="1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배틀로얄</a:t>
              </a:r>
              <a:endParaRPr lang="en-US" altLang="ko-KR" sz="4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  <a:p>
              <a:r>
                <a:rPr lang="en-US" altLang="ko-KR" sz="4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MOBA</a:t>
              </a:r>
            </a:p>
            <a:p>
              <a:r>
                <a:rPr lang="ko-KR" altLang="en-US" sz="4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대전</a:t>
              </a:r>
              <a:endParaRPr lang="en-US" altLang="ko-KR" sz="4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  <a:p>
              <a:r>
                <a:rPr lang="ko-KR" altLang="en-US" sz="4400" dirty="0" err="1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카툰</a:t>
              </a:r>
              <a:endParaRPr lang="ko-KR" altLang="en-US" sz="4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pic>
          <p:nvPicPr>
            <p:cNvPr id="27" name="Object 22">
              <a:extLst>
                <a:ext uri="{FF2B5EF4-FFF2-40B4-BE49-F238E27FC236}">
                  <a16:creationId xmlns:a16="http://schemas.microsoft.com/office/drawing/2014/main" id="{01E4A31D-6418-41B8-B7BF-360E2B388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29158" y="5111780"/>
              <a:ext cx="3477874" cy="63443"/>
            </a:xfrm>
            <a:prstGeom prst="rect">
              <a:avLst/>
            </a:prstGeom>
          </p:spPr>
        </p:pic>
      </p:grp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096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장르 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&amp; 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컨셉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2" name="Object 6">
            <a:extLst>
              <a:ext uri="{FF2B5EF4-FFF2-40B4-BE49-F238E27FC236}">
                <a16:creationId xmlns:a16="http://schemas.microsoft.com/office/drawing/2014/main" id="{75110061-F73C-4CBD-83DF-073DB95F2053}"/>
              </a:ext>
            </a:extLst>
          </p:cNvPr>
          <p:cNvSpPr txBox="1"/>
          <p:nvPr/>
        </p:nvSpPr>
        <p:spPr>
          <a:xfrm>
            <a:off x="4932218" y="6286500"/>
            <a:ext cx="12517582" cy="32766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공격방식과 스킬이 다른 다양한 캐릭터들이 </a:t>
            </a:r>
            <a:r>
              <a:rPr lang="ko-KR" altLang="en-US" sz="4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큐브맵에서</a:t>
            </a:r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정해진 시간동안 싸우는 게임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85A267-BBDB-4310-B983-C425BDE66C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882" y="1333500"/>
            <a:ext cx="9064185" cy="42935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C8049F-B7B6-483B-B0D3-A53D9FFB1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09232"/>
            <a:ext cx="12308761" cy="81618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231882-13A7-420E-AD2E-1DCEAE82C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312" y="3439712"/>
            <a:ext cx="2070190" cy="43136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F84B7E-F04D-4D10-A509-81B7FAB0E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314700"/>
            <a:ext cx="2807864" cy="46231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B196147-6C61-42FC-B388-EA02F59CC1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846" y="3314701"/>
            <a:ext cx="2179531" cy="43136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53114E3-E6C6-4E68-9212-1132401F4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694" y="3390025"/>
            <a:ext cx="2070190" cy="45690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03D5625-31C9-4C0C-B729-CE53303EB3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865" y="3314700"/>
            <a:ext cx="2834688" cy="4313656"/>
          </a:xfrm>
          <a:prstGeom prst="rect">
            <a:avLst/>
          </a:prstGeom>
        </p:spPr>
      </p:pic>
      <p:sp>
        <p:nvSpPr>
          <p:cNvPr id="17" name="Object 6">
            <a:extLst>
              <a:ext uri="{FF2B5EF4-FFF2-40B4-BE49-F238E27FC236}">
                <a16:creationId xmlns:a16="http://schemas.microsoft.com/office/drawing/2014/main" id="{C7209303-181F-405F-8412-A81C7EE5D22F}"/>
              </a:ext>
            </a:extLst>
          </p:cNvPr>
          <p:cNvSpPr txBox="1"/>
          <p:nvPr/>
        </p:nvSpPr>
        <p:spPr>
          <a:xfrm>
            <a:off x="-6096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장르 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&amp; 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컨셉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33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플로우 차트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C95796F5-52B4-431F-88EE-7E8D66F63C05}"/>
              </a:ext>
            </a:extLst>
          </p:cNvPr>
          <p:cNvSpPr/>
          <p:nvPr/>
        </p:nvSpPr>
        <p:spPr>
          <a:xfrm>
            <a:off x="8599527" y="851830"/>
            <a:ext cx="2094742" cy="748747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타이틀</a:t>
            </a: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97B8F90B-F92D-44A0-B1B6-D5DD951D361C}"/>
              </a:ext>
            </a:extLst>
          </p:cNvPr>
          <p:cNvSpPr/>
          <p:nvPr/>
        </p:nvSpPr>
        <p:spPr>
          <a:xfrm>
            <a:off x="8599524" y="3254153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DDCE137D-3AD5-4A5A-9D06-40BEAC7F7715}"/>
              </a:ext>
            </a:extLst>
          </p:cNvPr>
          <p:cNvSpPr/>
          <p:nvPr/>
        </p:nvSpPr>
        <p:spPr>
          <a:xfrm>
            <a:off x="7186206" y="514226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방 들어가기</a:t>
            </a:r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D35C74AB-0467-429D-BF08-185B822FA480}"/>
              </a:ext>
            </a:extLst>
          </p:cNvPr>
          <p:cNvSpPr/>
          <p:nvPr/>
        </p:nvSpPr>
        <p:spPr>
          <a:xfrm>
            <a:off x="10008641" y="514226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방 만들기</a:t>
            </a:r>
            <a:endParaRPr lang="en-US" altLang="ko-KR" sz="2000">
              <a:solidFill>
                <a:schemeClr val="tx1"/>
              </a:solidFill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</a:rPr>
              <a:t>모드 </a:t>
            </a:r>
            <a:r>
              <a:rPr lang="ko-KR" altLang="en-US" sz="2000" dirty="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194D8ABF-9336-4A3E-B1BF-CCA9AD9DFD02}"/>
              </a:ext>
            </a:extLst>
          </p:cNvPr>
          <p:cNvSpPr/>
          <p:nvPr/>
        </p:nvSpPr>
        <p:spPr>
          <a:xfrm>
            <a:off x="8599526" y="689629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게임 플레이</a:t>
            </a:r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EEC8E02B-ABC6-45BB-93E0-62992FF5788D}"/>
              </a:ext>
            </a:extLst>
          </p:cNvPr>
          <p:cNvSpPr/>
          <p:nvPr/>
        </p:nvSpPr>
        <p:spPr>
          <a:xfrm>
            <a:off x="12688058" y="512964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연습모드</a:t>
            </a:r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FFE4019D-0D7D-4E8C-9F1E-5F3D88329256}"/>
              </a:ext>
            </a:extLst>
          </p:cNvPr>
          <p:cNvSpPr/>
          <p:nvPr/>
        </p:nvSpPr>
        <p:spPr>
          <a:xfrm>
            <a:off x="11438783" y="2275655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id="{4936B06B-DF43-4EAB-BC6A-9D138591B7BA}"/>
              </a:ext>
            </a:extLst>
          </p:cNvPr>
          <p:cNvSpPr/>
          <p:nvPr/>
        </p:nvSpPr>
        <p:spPr>
          <a:xfrm>
            <a:off x="5583604" y="230761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캐릭터 선택</a:t>
            </a:r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4E53C048-7875-437A-8258-5A67F2C29351}"/>
              </a:ext>
            </a:extLst>
          </p:cNvPr>
          <p:cNvSpPr/>
          <p:nvPr/>
        </p:nvSpPr>
        <p:spPr>
          <a:xfrm>
            <a:off x="8599524" y="851163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결과창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73F1F9F-4172-4BDD-BC33-DE1BC017CAF1}"/>
              </a:ext>
            </a:extLst>
          </p:cNvPr>
          <p:cNvCxnSpPr>
            <a:cxnSpLocks/>
            <a:stCxn id="12" idx="1"/>
            <a:endCxn id="20" idx="0"/>
          </p:cNvCxnSpPr>
          <p:nvPr/>
        </p:nvCxnSpPr>
        <p:spPr>
          <a:xfrm rot="10800000" flipV="1">
            <a:off x="6630976" y="1226204"/>
            <a:ext cx="1968551" cy="108141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5C4EFD95-E7EB-4E3B-A422-1CB68B5E6FA3}"/>
              </a:ext>
            </a:extLst>
          </p:cNvPr>
          <p:cNvCxnSpPr>
            <a:cxnSpLocks/>
            <a:stCxn id="12" idx="3"/>
            <a:endCxn id="19" idx="0"/>
          </p:cNvCxnSpPr>
          <p:nvPr/>
        </p:nvCxnSpPr>
        <p:spPr>
          <a:xfrm>
            <a:off x="10694270" y="1226204"/>
            <a:ext cx="1791885" cy="104945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B2A3134-AD75-4CBA-94AF-16AD6C6B1CE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9646896" y="1600577"/>
            <a:ext cx="3" cy="1653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0455CF8-0C61-43B0-8DC5-5C86FBAA8FB7}"/>
              </a:ext>
            </a:extLst>
          </p:cNvPr>
          <p:cNvCxnSpPr>
            <a:cxnSpLocks/>
            <a:stCxn id="13" idx="3"/>
            <a:endCxn id="18" idx="0"/>
          </p:cNvCxnSpPr>
          <p:nvPr/>
        </p:nvCxnSpPr>
        <p:spPr>
          <a:xfrm>
            <a:off x="10694267" y="3786264"/>
            <a:ext cx="3041163" cy="134338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F1B8572E-1478-4F28-BB95-C5B9118A505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694267" y="3794155"/>
            <a:ext cx="3041163" cy="133549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D40C9365-F4E5-473B-ACF7-F020CCA199E8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8528290" y="4023660"/>
            <a:ext cx="823894" cy="141331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593E420-429B-4174-BE7E-085219C9F41F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rot="16200000" flipH="1">
            <a:off x="9939507" y="4025760"/>
            <a:ext cx="823894" cy="14091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41D824B-85BB-43CA-BD8B-4EC73430F3FF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rot="16200000" flipH="1">
            <a:off x="8595332" y="5844730"/>
            <a:ext cx="689812" cy="141332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C819BE9-80CB-4E13-AB6A-E99DEA9FE55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rot="5400000">
            <a:off x="10006550" y="5846833"/>
            <a:ext cx="689812" cy="140911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09F601F-8106-4512-B9AE-69CE72EFC0E0}"/>
              </a:ext>
            </a:extLst>
          </p:cNvPr>
          <p:cNvCxnSpPr>
            <a:stCxn id="17" idx="2"/>
            <a:endCxn id="21" idx="0"/>
          </p:cNvCxnSpPr>
          <p:nvPr/>
        </p:nvCxnSpPr>
        <p:spPr>
          <a:xfrm rot="5400000">
            <a:off x="9371337" y="8236077"/>
            <a:ext cx="551121" cy="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3FBCB9F5-050A-4A18-9044-40AE71D253F8}"/>
              </a:ext>
            </a:extLst>
          </p:cNvPr>
          <p:cNvCxnSpPr>
            <a:cxnSpLocks/>
            <a:endCxn id="13" idx="1"/>
          </p:cNvCxnSpPr>
          <p:nvPr/>
        </p:nvCxnSpPr>
        <p:spPr>
          <a:xfrm rot="5400000" flipH="1" flipV="1">
            <a:off x="4651899" y="5066139"/>
            <a:ext cx="5227499" cy="266775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B5B84B2-36BD-4AC1-9450-9A140AC323A5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5931772" y="9043747"/>
            <a:ext cx="2667753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05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(UI)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9967689-F61B-4BCE-BC5B-6208E3B4F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81814"/>
            <a:ext cx="12298141" cy="71628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6FCB4419-B7E1-433D-9932-EBD48FF04339}"/>
              </a:ext>
            </a:extLst>
          </p:cNvPr>
          <p:cNvGrpSpPr/>
          <p:nvPr/>
        </p:nvGrpSpPr>
        <p:grpSpPr>
          <a:xfrm>
            <a:off x="4791877" y="1653545"/>
            <a:ext cx="5485506" cy="2397131"/>
            <a:chOff x="4801494" y="1658926"/>
            <a:chExt cx="5485506" cy="2397131"/>
          </a:xfrm>
        </p:grpSpPr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A3F2BD7E-2BEB-471E-9510-6189F5E335A2}"/>
                </a:ext>
              </a:extLst>
            </p:cNvPr>
            <p:cNvSpPr txBox="1"/>
            <p:nvPr/>
          </p:nvSpPr>
          <p:spPr>
            <a:xfrm>
              <a:off x="4801494" y="1658926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플레이어 이름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0D0247F-54F6-43A3-90C1-124AE4BBE430}"/>
                </a:ext>
              </a:extLst>
            </p:cNvPr>
            <p:cNvSpPr/>
            <p:nvPr/>
          </p:nvSpPr>
          <p:spPr>
            <a:xfrm>
              <a:off x="9334500" y="3317036"/>
              <a:ext cx="685800" cy="1606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5BF8C41C-FFCF-4682-9920-58D855E76717}"/>
                </a:ext>
              </a:extLst>
            </p:cNvPr>
            <p:cNvSpPr/>
            <p:nvPr/>
          </p:nvSpPr>
          <p:spPr>
            <a:xfrm>
              <a:off x="7416000" y="3922557"/>
              <a:ext cx="381000" cy="1335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FA4A4C8-B5BA-4F4B-A581-A4A7DFF64736}"/>
              </a:ext>
            </a:extLst>
          </p:cNvPr>
          <p:cNvGrpSpPr/>
          <p:nvPr/>
        </p:nvGrpSpPr>
        <p:grpSpPr>
          <a:xfrm>
            <a:off x="4810927" y="1645166"/>
            <a:ext cx="5485506" cy="2740573"/>
            <a:chOff x="4801494" y="1658927"/>
            <a:chExt cx="5485506" cy="2740573"/>
          </a:xfrm>
        </p:grpSpPr>
        <p:sp>
          <p:nvSpPr>
            <p:cNvPr id="27" name="Object 6">
              <a:extLst>
                <a:ext uri="{FF2B5EF4-FFF2-40B4-BE49-F238E27FC236}">
                  <a16:creationId xmlns:a16="http://schemas.microsoft.com/office/drawing/2014/main" id="{A7513703-462A-4506-A24A-47EF60AEC742}"/>
                </a:ext>
              </a:extLst>
            </p:cNvPr>
            <p:cNvSpPr txBox="1"/>
            <p:nvPr/>
          </p:nvSpPr>
          <p:spPr>
            <a:xfrm>
              <a:off x="4801494" y="165892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체력바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9A69D32A-99FB-4185-BF82-F19ADC09ECD4}"/>
                </a:ext>
              </a:extLst>
            </p:cNvPr>
            <p:cNvSpPr/>
            <p:nvPr/>
          </p:nvSpPr>
          <p:spPr>
            <a:xfrm>
              <a:off x="7200000" y="4266000"/>
              <a:ext cx="381000" cy="1335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4C4F5B52-BABD-4D99-B728-29098507B5E0}"/>
                </a:ext>
              </a:extLst>
            </p:cNvPr>
            <p:cNvSpPr/>
            <p:nvPr/>
          </p:nvSpPr>
          <p:spPr>
            <a:xfrm>
              <a:off x="8972550" y="3997687"/>
              <a:ext cx="685800" cy="1606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1EA1A7-383C-492C-B4EE-76A299EF6528}"/>
              </a:ext>
            </a:extLst>
          </p:cNvPr>
          <p:cNvGrpSpPr/>
          <p:nvPr/>
        </p:nvGrpSpPr>
        <p:grpSpPr>
          <a:xfrm>
            <a:off x="4810927" y="1645166"/>
            <a:ext cx="5485506" cy="2827374"/>
            <a:chOff x="4801494" y="1658927"/>
            <a:chExt cx="5485506" cy="2827374"/>
          </a:xfrm>
        </p:grpSpPr>
        <p:sp>
          <p:nvSpPr>
            <p:cNvPr id="35" name="Object 6">
              <a:extLst>
                <a:ext uri="{FF2B5EF4-FFF2-40B4-BE49-F238E27FC236}">
                  <a16:creationId xmlns:a16="http://schemas.microsoft.com/office/drawing/2014/main" id="{8C573859-E036-4040-B5BF-C6E033A238A7}"/>
                </a:ext>
              </a:extLst>
            </p:cNvPr>
            <p:cNvSpPr txBox="1"/>
            <p:nvPr/>
          </p:nvSpPr>
          <p:spPr>
            <a:xfrm>
              <a:off x="4801494" y="165892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장전 횟수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E95F6FFF-BDC2-47B4-8EA0-4EE9512C2BED}"/>
                </a:ext>
              </a:extLst>
            </p:cNvPr>
            <p:cNvSpPr/>
            <p:nvPr/>
          </p:nvSpPr>
          <p:spPr>
            <a:xfrm>
              <a:off x="9124950" y="4333901"/>
              <a:ext cx="533400" cy="1524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F4CC33-909C-4720-98F5-E01860133AB6}"/>
              </a:ext>
            </a:extLst>
          </p:cNvPr>
          <p:cNvGrpSpPr/>
          <p:nvPr/>
        </p:nvGrpSpPr>
        <p:grpSpPr>
          <a:xfrm>
            <a:off x="4791877" y="1653545"/>
            <a:ext cx="5485506" cy="3016855"/>
            <a:chOff x="4801494" y="1658927"/>
            <a:chExt cx="5485506" cy="3016855"/>
          </a:xfrm>
        </p:grpSpPr>
        <p:sp>
          <p:nvSpPr>
            <p:cNvPr id="38" name="Object 6">
              <a:extLst>
                <a:ext uri="{FF2B5EF4-FFF2-40B4-BE49-F238E27FC236}">
                  <a16:creationId xmlns:a16="http://schemas.microsoft.com/office/drawing/2014/main" id="{ADA0386A-30E0-43B3-944A-AD0F082570B7}"/>
                </a:ext>
              </a:extLst>
            </p:cNvPr>
            <p:cNvSpPr txBox="1"/>
            <p:nvPr/>
          </p:nvSpPr>
          <p:spPr>
            <a:xfrm>
              <a:off x="4801494" y="165892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스킬 게이지바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7CD91B27-0406-466C-A6A3-FDAC449656F1}"/>
                </a:ext>
              </a:extLst>
            </p:cNvPr>
            <p:cNvSpPr/>
            <p:nvPr/>
          </p:nvSpPr>
          <p:spPr>
            <a:xfrm>
              <a:off x="9144894" y="4523382"/>
              <a:ext cx="533400" cy="1524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AC8FC5A-97F8-402B-8851-0E3DC3F770C1}"/>
              </a:ext>
            </a:extLst>
          </p:cNvPr>
          <p:cNvGrpSpPr/>
          <p:nvPr/>
        </p:nvGrpSpPr>
        <p:grpSpPr>
          <a:xfrm>
            <a:off x="4810927" y="1650763"/>
            <a:ext cx="5984258" cy="1022672"/>
            <a:chOff x="4800600" y="1680677"/>
            <a:chExt cx="5984258" cy="1022672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5727CC17-EE3F-4893-A8E6-AE562F024300}"/>
                </a:ext>
              </a:extLst>
            </p:cNvPr>
            <p:cNvSpPr txBox="1"/>
            <p:nvPr/>
          </p:nvSpPr>
          <p:spPr>
            <a:xfrm>
              <a:off x="4800600" y="168067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타이머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C6012777-219D-43CA-8377-1AD29B329ECA}"/>
                </a:ext>
              </a:extLst>
            </p:cNvPr>
            <p:cNvSpPr/>
            <p:nvPr/>
          </p:nvSpPr>
          <p:spPr>
            <a:xfrm rot="5400000">
              <a:off x="10368136" y="2286627"/>
              <a:ext cx="495300" cy="338144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280E921-8BF5-4C8D-8246-7524FBB21F22}"/>
              </a:ext>
            </a:extLst>
          </p:cNvPr>
          <p:cNvGrpSpPr/>
          <p:nvPr/>
        </p:nvGrpSpPr>
        <p:grpSpPr>
          <a:xfrm>
            <a:off x="4798227" y="1653545"/>
            <a:ext cx="11081450" cy="1214923"/>
            <a:chOff x="4800600" y="1680677"/>
            <a:chExt cx="11081450" cy="1214923"/>
          </a:xfrm>
        </p:grpSpPr>
        <p:sp>
          <p:nvSpPr>
            <p:cNvPr id="49" name="Object 6">
              <a:extLst>
                <a:ext uri="{FF2B5EF4-FFF2-40B4-BE49-F238E27FC236}">
                  <a16:creationId xmlns:a16="http://schemas.microsoft.com/office/drawing/2014/main" id="{8762DDFB-6087-4149-AA98-776612DE94E2}"/>
                </a:ext>
              </a:extLst>
            </p:cNvPr>
            <p:cNvSpPr txBox="1"/>
            <p:nvPr/>
          </p:nvSpPr>
          <p:spPr>
            <a:xfrm>
              <a:off x="4800600" y="168067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팀 스코어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58E26F31-01B6-4A85-8267-9C4E8F333406}"/>
                </a:ext>
              </a:extLst>
            </p:cNvPr>
            <p:cNvSpPr/>
            <p:nvPr/>
          </p:nvSpPr>
          <p:spPr>
            <a:xfrm rot="5400000">
              <a:off x="5526878" y="2478878"/>
              <a:ext cx="495300" cy="338144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0CC1ACE7-9833-4310-80BC-90D399ECE783}"/>
                </a:ext>
              </a:extLst>
            </p:cNvPr>
            <p:cNvSpPr/>
            <p:nvPr/>
          </p:nvSpPr>
          <p:spPr>
            <a:xfrm rot="5400000">
              <a:off x="15465328" y="2478878"/>
              <a:ext cx="495300" cy="338144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346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102ED2-D025-4884-BE70-44F47CE65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20" y="2187957"/>
            <a:ext cx="12182475" cy="6848475"/>
          </a:xfrm>
          <a:prstGeom prst="rect">
            <a:avLst/>
          </a:prstGeom>
        </p:spPr>
      </p:pic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(Test)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5C3038-94F4-4FAE-8B52-4B2C5E4AB2DA}"/>
              </a:ext>
            </a:extLst>
          </p:cNvPr>
          <p:cNvGrpSpPr/>
          <p:nvPr/>
        </p:nvGrpSpPr>
        <p:grpSpPr>
          <a:xfrm>
            <a:off x="10577569" y="2529463"/>
            <a:ext cx="914400" cy="523220"/>
            <a:chOff x="10629900" y="1817616"/>
            <a:chExt cx="914400" cy="52322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AA7F05E-B711-40F0-A24A-34A97855F430}"/>
                </a:ext>
              </a:extLst>
            </p:cNvPr>
            <p:cNvSpPr/>
            <p:nvPr/>
          </p:nvSpPr>
          <p:spPr>
            <a:xfrm>
              <a:off x="10629900" y="1865395"/>
              <a:ext cx="914400" cy="427663"/>
            </a:xfrm>
            <a:prstGeom prst="roundRect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3EA249E-704A-4362-B8B5-66B75C5F8097}"/>
                </a:ext>
              </a:extLst>
            </p:cNvPr>
            <p:cNvSpPr/>
            <p:nvPr/>
          </p:nvSpPr>
          <p:spPr>
            <a:xfrm>
              <a:off x="10744200" y="1817616"/>
              <a:ext cx="64953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28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1:27</a:t>
              </a:r>
              <a:endParaRPr lang="en-US" altLang="ko-KR" sz="28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8227F88-CBF5-40F1-9B3D-9372854AEAFF}"/>
              </a:ext>
            </a:extLst>
          </p:cNvPr>
          <p:cNvGrpSpPr/>
          <p:nvPr/>
        </p:nvGrpSpPr>
        <p:grpSpPr>
          <a:xfrm>
            <a:off x="10287000" y="4381500"/>
            <a:ext cx="1459686" cy="1179447"/>
            <a:chOff x="5360835" y="699360"/>
            <a:chExt cx="1459686" cy="117944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53DC267E-5D73-4C78-A23C-4A25D6E51D10}"/>
                </a:ext>
              </a:extLst>
            </p:cNvPr>
            <p:cNvGrpSpPr/>
            <p:nvPr/>
          </p:nvGrpSpPr>
          <p:grpSpPr>
            <a:xfrm>
              <a:off x="5360835" y="699360"/>
              <a:ext cx="1459686" cy="1084920"/>
              <a:chOff x="5366158" y="1373054"/>
              <a:chExt cx="1459686" cy="1084920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41338508-5A61-42A6-9372-07147294CDC4}"/>
                  </a:ext>
                </a:extLst>
              </p:cNvPr>
              <p:cNvSpPr/>
              <p:nvPr/>
            </p:nvSpPr>
            <p:spPr>
              <a:xfrm>
                <a:off x="5366158" y="2011541"/>
                <a:ext cx="1459684" cy="251670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C52133D1-F8AC-434B-998F-D05C00FFC1C5}"/>
                  </a:ext>
                </a:extLst>
              </p:cNvPr>
              <p:cNvSpPr/>
              <p:nvPr/>
            </p:nvSpPr>
            <p:spPr>
              <a:xfrm>
                <a:off x="5366158" y="2273417"/>
                <a:ext cx="486562" cy="184557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B146F30A-183D-4AE4-ADF6-0898E9BE5BFB}"/>
                  </a:ext>
                </a:extLst>
              </p:cNvPr>
              <p:cNvSpPr/>
              <p:nvPr/>
            </p:nvSpPr>
            <p:spPr>
              <a:xfrm>
                <a:off x="5852720" y="2273417"/>
                <a:ext cx="486562" cy="184557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FCB86DEC-D6A4-457F-8518-A9D72043DBAB}"/>
                  </a:ext>
                </a:extLst>
              </p:cNvPr>
              <p:cNvSpPr/>
              <p:nvPr/>
            </p:nvSpPr>
            <p:spPr>
              <a:xfrm>
                <a:off x="6339282" y="2273417"/>
                <a:ext cx="486562" cy="184557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1760B656-A07D-49E8-A373-996AA49221DC}"/>
                  </a:ext>
                </a:extLst>
              </p:cNvPr>
              <p:cNvSpPr/>
              <p:nvPr/>
            </p:nvSpPr>
            <p:spPr>
              <a:xfrm>
                <a:off x="5379600" y="2039317"/>
                <a:ext cx="1432800" cy="115278"/>
              </a:xfrm>
              <a:prstGeom prst="roundRect">
                <a:avLst/>
              </a:prstGeom>
              <a:solidFill>
                <a:srgbClr val="AEE4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5AB4714E-BB5E-4D97-A978-0A32F34C2524}"/>
                  </a:ext>
                </a:extLst>
              </p:cNvPr>
              <p:cNvSpPr/>
              <p:nvPr/>
            </p:nvSpPr>
            <p:spPr>
              <a:xfrm>
                <a:off x="5378400" y="2286000"/>
                <a:ext cx="450000" cy="88783"/>
              </a:xfrm>
              <a:prstGeom prst="roundRect">
                <a:avLst/>
              </a:prstGeom>
              <a:solidFill>
                <a:srgbClr val="FFD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14039A08-880F-4F26-A44F-BA27790D34D8}"/>
                  </a:ext>
                </a:extLst>
              </p:cNvPr>
              <p:cNvSpPr/>
              <p:nvPr/>
            </p:nvSpPr>
            <p:spPr>
              <a:xfrm>
                <a:off x="5864962" y="2286000"/>
                <a:ext cx="450000" cy="88783"/>
              </a:xfrm>
              <a:prstGeom prst="roundRect">
                <a:avLst/>
              </a:prstGeom>
              <a:solidFill>
                <a:srgbClr val="FFD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82C62220-7A3E-4FF0-96DC-21D36F2959CC}"/>
                  </a:ext>
                </a:extLst>
              </p:cNvPr>
              <p:cNvSpPr/>
              <p:nvPr/>
            </p:nvSpPr>
            <p:spPr>
              <a:xfrm>
                <a:off x="6351524" y="2286000"/>
                <a:ext cx="450000" cy="88783"/>
              </a:xfrm>
              <a:prstGeom prst="roundRect">
                <a:avLst/>
              </a:prstGeom>
              <a:solidFill>
                <a:srgbClr val="FFD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47B556B-965B-437B-AF9A-321D938DBB31}"/>
                  </a:ext>
                </a:extLst>
              </p:cNvPr>
              <p:cNvSpPr/>
              <p:nvPr/>
            </p:nvSpPr>
            <p:spPr>
              <a:xfrm>
                <a:off x="5665005" y="1781006"/>
                <a:ext cx="849913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2800" b="1" cap="none" spc="0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rPr>
                  <a:t>5030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77B2730-D881-4D68-A961-BA16288273BB}"/>
                  </a:ext>
                </a:extLst>
              </p:cNvPr>
              <p:cNvSpPr/>
              <p:nvPr/>
            </p:nvSpPr>
            <p:spPr>
              <a:xfrm>
                <a:off x="5535545" y="1373054"/>
                <a:ext cx="1063112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2800" b="1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chemeClr val="accent1">
                        <a:lumMod val="40000"/>
                        <a:lumOff val="60000"/>
                      </a:schemeClr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rPr>
                  <a:t>Player1</a:t>
                </a:r>
                <a:endParaRPr lang="en-US" altLang="ko-KR" sz="28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5D77B90-13A2-408D-B1E5-71358C10CE3A}"/>
                </a:ext>
              </a:extLst>
            </p:cNvPr>
            <p:cNvGrpSpPr/>
            <p:nvPr/>
          </p:nvGrpSpPr>
          <p:grpSpPr>
            <a:xfrm>
              <a:off x="5360835" y="1794632"/>
              <a:ext cx="1459684" cy="84175"/>
              <a:chOff x="5360835" y="1797013"/>
              <a:chExt cx="1459684" cy="84175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375B9486-5BD1-44A0-93C8-82C27A1B1774}"/>
                  </a:ext>
                </a:extLst>
              </p:cNvPr>
              <p:cNvSpPr/>
              <p:nvPr/>
            </p:nvSpPr>
            <p:spPr>
              <a:xfrm>
                <a:off x="5360835" y="1797013"/>
                <a:ext cx="1459684" cy="8417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EC20845C-F7F4-454B-A38A-A4B20E50A02D}"/>
                  </a:ext>
                </a:extLst>
              </p:cNvPr>
              <p:cNvGrpSpPr/>
              <p:nvPr/>
            </p:nvGrpSpPr>
            <p:grpSpPr>
              <a:xfrm>
                <a:off x="5360835" y="1797013"/>
                <a:ext cx="1037584" cy="84175"/>
                <a:chOff x="5360835" y="1797013"/>
                <a:chExt cx="1459684" cy="84175"/>
              </a:xfrm>
            </p:grpSpPr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C99CDF2E-7EB1-449C-BD10-9314AC64BF71}"/>
                    </a:ext>
                  </a:extLst>
                </p:cNvPr>
                <p:cNvSpPr/>
                <p:nvPr/>
              </p:nvSpPr>
              <p:spPr>
                <a:xfrm>
                  <a:off x="5360835" y="1797013"/>
                  <a:ext cx="1459684" cy="84175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BB4F1B92-68E1-462F-B53A-64B9EFFDB516}"/>
                    </a:ext>
                  </a:extLst>
                </p:cNvPr>
                <p:cNvSpPr/>
                <p:nvPr/>
              </p:nvSpPr>
              <p:spPr>
                <a:xfrm>
                  <a:off x="5374277" y="1803016"/>
                  <a:ext cx="1432800" cy="45719"/>
                </a:xfrm>
                <a:prstGeom prst="roundRect">
                  <a:avLst/>
                </a:prstGeom>
                <a:solidFill>
                  <a:srgbClr val="F090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C5AE197-5CAA-47FA-989A-FB2A27312B8E}"/>
              </a:ext>
            </a:extLst>
          </p:cNvPr>
          <p:cNvGrpSpPr/>
          <p:nvPr/>
        </p:nvGrpSpPr>
        <p:grpSpPr>
          <a:xfrm>
            <a:off x="5824588" y="2324100"/>
            <a:ext cx="1464784" cy="646331"/>
            <a:chOff x="2378213" y="561575"/>
            <a:chExt cx="1118520" cy="493544"/>
          </a:xfrm>
        </p:grpSpPr>
        <p:sp>
          <p:nvSpPr>
            <p:cNvPr id="46" name="사각형: 둥근 대각선 방향 모서리 45">
              <a:extLst>
                <a:ext uri="{FF2B5EF4-FFF2-40B4-BE49-F238E27FC236}">
                  <a16:creationId xmlns:a16="http://schemas.microsoft.com/office/drawing/2014/main" id="{53992500-65DA-43F2-8B59-FD7F81D3366C}"/>
                </a:ext>
              </a:extLst>
            </p:cNvPr>
            <p:cNvSpPr/>
            <p:nvPr/>
          </p:nvSpPr>
          <p:spPr>
            <a:xfrm>
              <a:off x="2520418" y="762524"/>
              <a:ext cx="976315" cy="256680"/>
            </a:xfrm>
            <a:prstGeom prst="round2Diag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43827F7-F92C-4156-9AD1-6483708A4422}"/>
                </a:ext>
              </a:extLst>
            </p:cNvPr>
            <p:cNvGrpSpPr/>
            <p:nvPr/>
          </p:nvGrpSpPr>
          <p:grpSpPr>
            <a:xfrm>
              <a:off x="2378213" y="626907"/>
              <a:ext cx="316800" cy="385201"/>
              <a:chOff x="1171678" y="1478804"/>
              <a:chExt cx="316800" cy="385201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C17B5C47-AD8B-4118-94C8-D9B161567C0E}"/>
                  </a:ext>
                </a:extLst>
              </p:cNvPr>
              <p:cNvGrpSpPr/>
              <p:nvPr/>
            </p:nvGrpSpPr>
            <p:grpSpPr>
              <a:xfrm>
                <a:off x="1171678" y="1478804"/>
                <a:ext cx="316800" cy="385200"/>
                <a:chOff x="1171678" y="1478804"/>
                <a:chExt cx="306602" cy="375808"/>
              </a:xfrm>
            </p:grpSpPr>
            <p:sp>
              <p:nvSpPr>
                <p:cNvPr id="53" name="이등변 삼각형 52">
                  <a:extLst>
                    <a:ext uri="{FF2B5EF4-FFF2-40B4-BE49-F238E27FC236}">
                      <a16:creationId xmlns:a16="http://schemas.microsoft.com/office/drawing/2014/main" id="{E2AEDE48-7789-4C67-A18E-D6E2DEAAAF99}"/>
                    </a:ext>
                  </a:extLst>
                </p:cNvPr>
                <p:cNvSpPr/>
                <p:nvPr/>
              </p:nvSpPr>
              <p:spPr>
                <a:xfrm>
                  <a:off x="1171678" y="1478804"/>
                  <a:ext cx="306602" cy="264312"/>
                </a:xfrm>
                <a:prstGeom prst="triangle">
                  <a:avLst/>
                </a:prstGeom>
                <a:solidFill>
                  <a:srgbClr val="FFC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이등변 삼각형 53">
                  <a:extLst>
                    <a:ext uri="{FF2B5EF4-FFF2-40B4-BE49-F238E27FC236}">
                      <a16:creationId xmlns:a16="http://schemas.microsoft.com/office/drawing/2014/main" id="{4CAE328E-9ADE-44A1-8A6A-AE9FA371DEF6}"/>
                    </a:ext>
                  </a:extLst>
                </p:cNvPr>
                <p:cNvSpPr/>
                <p:nvPr/>
              </p:nvSpPr>
              <p:spPr>
                <a:xfrm rot="10800000">
                  <a:off x="1171678" y="1590300"/>
                  <a:ext cx="306602" cy="264312"/>
                </a:xfrm>
                <a:prstGeom prst="triangle">
                  <a:avLst/>
                </a:prstGeom>
                <a:solidFill>
                  <a:srgbClr val="FFC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CAACE8C0-B875-4FA7-9994-68AF9249C2AD}"/>
                  </a:ext>
                </a:extLst>
              </p:cNvPr>
              <p:cNvGrpSpPr/>
              <p:nvPr/>
            </p:nvGrpSpPr>
            <p:grpSpPr>
              <a:xfrm>
                <a:off x="1181876" y="1488196"/>
                <a:ext cx="306602" cy="375809"/>
                <a:chOff x="1421971" y="2695161"/>
                <a:chExt cx="306602" cy="375809"/>
              </a:xfrm>
            </p:grpSpPr>
            <p:sp>
              <p:nvSpPr>
                <p:cNvPr id="51" name="이등변 삼각형 50">
                  <a:extLst>
                    <a:ext uri="{FF2B5EF4-FFF2-40B4-BE49-F238E27FC236}">
                      <a16:creationId xmlns:a16="http://schemas.microsoft.com/office/drawing/2014/main" id="{3E792B48-CCB8-4416-BB17-606290CBD849}"/>
                    </a:ext>
                  </a:extLst>
                </p:cNvPr>
                <p:cNvSpPr/>
                <p:nvPr/>
              </p:nvSpPr>
              <p:spPr>
                <a:xfrm rot="10800000">
                  <a:off x="1421971" y="2806658"/>
                  <a:ext cx="306602" cy="264312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B7CB68DD-8511-4EC2-A987-9E9BEBE86A6F}"/>
                    </a:ext>
                  </a:extLst>
                </p:cNvPr>
                <p:cNvSpPr/>
                <p:nvPr/>
              </p:nvSpPr>
              <p:spPr>
                <a:xfrm>
                  <a:off x="1421971" y="2695161"/>
                  <a:ext cx="306602" cy="264312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1F1AB3C-CB88-4389-981A-048469A94E86}"/>
                </a:ext>
              </a:extLst>
            </p:cNvPr>
            <p:cNvSpPr/>
            <p:nvPr/>
          </p:nvSpPr>
          <p:spPr>
            <a:xfrm>
              <a:off x="2908367" y="561575"/>
              <a:ext cx="388274" cy="4935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10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72C3165-4ADC-4D50-A8D4-4F3FA64D9819}"/>
              </a:ext>
            </a:extLst>
          </p:cNvPr>
          <p:cNvGrpSpPr/>
          <p:nvPr/>
        </p:nvGrpSpPr>
        <p:grpSpPr>
          <a:xfrm>
            <a:off x="14920001" y="2324100"/>
            <a:ext cx="1469114" cy="646331"/>
            <a:chOff x="8684624" y="561575"/>
            <a:chExt cx="1114189" cy="490183"/>
          </a:xfrm>
        </p:grpSpPr>
        <p:sp>
          <p:nvSpPr>
            <p:cNvPr id="56" name="사각형: 둥근 대각선 방향 모서리 55">
              <a:extLst>
                <a:ext uri="{FF2B5EF4-FFF2-40B4-BE49-F238E27FC236}">
                  <a16:creationId xmlns:a16="http://schemas.microsoft.com/office/drawing/2014/main" id="{F4250C9A-3BEE-48CF-922F-E5DA24C4F4CE}"/>
                </a:ext>
              </a:extLst>
            </p:cNvPr>
            <p:cNvSpPr/>
            <p:nvPr/>
          </p:nvSpPr>
          <p:spPr>
            <a:xfrm>
              <a:off x="8684624" y="762524"/>
              <a:ext cx="996713" cy="256680"/>
            </a:xfrm>
            <a:prstGeom prst="round2Diag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604F9104-3A5A-4101-9FD2-4DC6B2669E28}"/>
                </a:ext>
              </a:extLst>
            </p:cNvPr>
            <p:cNvGrpSpPr/>
            <p:nvPr/>
          </p:nvGrpSpPr>
          <p:grpSpPr>
            <a:xfrm>
              <a:off x="9482013" y="634003"/>
              <a:ext cx="316800" cy="385201"/>
              <a:chOff x="1171678" y="1478804"/>
              <a:chExt cx="316800" cy="385201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1082ABE1-2ADF-41DD-A892-4AD7573F12A7}"/>
                  </a:ext>
                </a:extLst>
              </p:cNvPr>
              <p:cNvGrpSpPr/>
              <p:nvPr/>
            </p:nvGrpSpPr>
            <p:grpSpPr>
              <a:xfrm>
                <a:off x="1171678" y="1478804"/>
                <a:ext cx="316800" cy="385200"/>
                <a:chOff x="1171678" y="1478804"/>
                <a:chExt cx="306602" cy="375808"/>
              </a:xfrm>
            </p:grpSpPr>
            <p:sp>
              <p:nvSpPr>
                <p:cNvPr id="63" name="이등변 삼각형 62">
                  <a:extLst>
                    <a:ext uri="{FF2B5EF4-FFF2-40B4-BE49-F238E27FC236}">
                      <a16:creationId xmlns:a16="http://schemas.microsoft.com/office/drawing/2014/main" id="{891BE846-D849-48E6-B8BE-A4A9B992AAC4}"/>
                    </a:ext>
                  </a:extLst>
                </p:cNvPr>
                <p:cNvSpPr/>
                <p:nvPr/>
              </p:nvSpPr>
              <p:spPr>
                <a:xfrm>
                  <a:off x="1171678" y="1478804"/>
                  <a:ext cx="306602" cy="264312"/>
                </a:xfrm>
                <a:prstGeom prst="triangle">
                  <a:avLst/>
                </a:prstGeom>
                <a:solidFill>
                  <a:srgbClr val="FFC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이등변 삼각형 63">
                  <a:extLst>
                    <a:ext uri="{FF2B5EF4-FFF2-40B4-BE49-F238E27FC236}">
                      <a16:creationId xmlns:a16="http://schemas.microsoft.com/office/drawing/2014/main" id="{59D5BF05-1097-449B-9B00-C84149B4C812}"/>
                    </a:ext>
                  </a:extLst>
                </p:cNvPr>
                <p:cNvSpPr/>
                <p:nvPr/>
              </p:nvSpPr>
              <p:spPr>
                <a:xfrm rot="10800000">
                  <a:off x="1171678" y="1590300"/>
                  <a:ext cx="306602" cy="264312"/>
                </a:xfrm>
                <a:prstGeom prst="triangle">
                  <a:avLst/>
                </a:prstGeom>
                <a:solidFill>
                  <a:srgbClr val="FFC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676BF38A-EDBD-4F3D-863F-C91D99E1EED8}"/>
                  </a:ext>
                </a:extLst>
              </p:cNvPr>
              <p:cNvGrpSpPr/>
              <p:nvPr/>
            </p:nvGrpSpPr>
            <p:grpSpPr>
              <a:xfrm>
                <a:off x="1181876" y="1488196"/>
                <a:ext cx="306602" cy="375809"/>
                <a:chOff x="1421971" y="2695161"/>
                <a:chExt cx="306602" cy="375809"/>
              </a:xfrm>
            </p:grpSpPr>
            <p:sp>
              <p:nvSpPr>
                <p:cNvPr id="61" name="이등변 삼각형 60">
                  <a:extLst>
                    <a:ext uri="{FF2B5EF4-FFF2-40B4-BE49-F238E27FC236}">
                      <a16:creationId xmlns:a16="http://schemas.microsoft.com/office/drawing/2014/main" id="{E41152BE-7392-491C-B185-6EE614190512}"/>
                    </a:ext>
                  </a:extLst>
                </p:cNvPr>
                <p:cNvSpPr/>
                <p:nvPr/>
              </p:nvSpPr>
              <p:spPr>
                <a:xfrm rot="10800000">
                  <a:off x="1421971" y="2806658"/>
                  <a:ext cx="306602" cy="264312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이등변 삼각형 61">
                  <a:extLst>
                    <a:ext uri="{FF2B5EF4-FFF2-40B4-BE49-F238E27FC236}">
                      <a16:creationId xmlns:a16="http://schemas.microsoft.com/office/drawing/2014/main" id="{A2164B0C-9741-454F-9145-400A79B4DC3F}"/>
                    </a:ext>
                  </a:extLst>
                </p:cNvPr>
                <p:cNvSpPr/>
                <p:nvPr/>
              </p:nvSpPr>
              <p:spPr>
                <a:xfrm>
                  <a:off x="1421971" y="2695161"/>
                  <a:ext cx="306602" cy="264312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D37DDA6-55B6-4F16-B100-8DDFBA581B7B}"/>
                </a:ext>
              </a:extLst>
            </p:cNvPr>
            <p:cNvSpPr/>
            <p:nvPr/>
          </p:nvSpPr>
          <p:spPr>
            <a:xfrm>
              <a:off x="8907452" y="561575"/>
              <a:ext cx="381983" cy="49018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2648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F77364DE-9657-4384-B68D-E057271EBC5F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조작키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CC8C2C-EC0E-44B6-BA0B-A95C036E7ED3}"/>
              </a:ext>
            </a:extLst>
          </p:cNvPr>
          <p:cNvGrpSpPr/>
          <p:nvPr/>
        </p:nvGrpSpPr>
        <p:grpSpPr>
          <a:xfrm>
            <a:off x="7641746" y="2705100"/>
            <a:ext cx="2475567" cy="1668750"/>
            <a:chOff x="4275461" y="1663225"/>
            <a:chExt cx="1894014" cy="12767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67CB86-F17F-4A5F-9D54-E130CEBDBB6F}"/>
                </a:ext>
              </a:extLst>
            </p:cNvPr>
            <p:cNvSpPr/>
            <p:nvPr/>
          </p:nvSpPr>
          <p:spPr>
            <a:xfrm>
              <a:off x="4906799" y="1663225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8876C44-FA0B-49DF-A531-E37949DBD220}"/>
                </a:ext>
              </a:extLst>
            </p:cNvPr>
            <p:cNvSpPr/>
            <p:nvPr/>
          </p:nvSpPr>
          <p:spPr>
            <a:xfrm>
              <a:off x="4906799" y="2296377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098836-6BC1-46F9-857A-5D21B816A3CB}"/>
                </a:ext>
              </a:extLst>
            </p:cNvPr>
            <p:cNvSpPr/>
            <p:nvPr/>
          </p:nvSpPr>
          <p:spPr>
            <a:xfrm>
              <a:off x="4275461" y="2294038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EAA285-412E-48BC-9899-ED5A394D290C}"/>
                </a:ext>
              </a:extLst>
            </p:cNvPr>
            <p:cNvSpPr/>
            <p:nvPr/>
          </p:nvSpPr>
          <p:spPr>
            <a:xfrm>
              <a:off x="5538137" y="2308619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3A4A8DE0-858B-46BF-9EFF-ED4F5905D376}"/>
              </a:ext>
            </a:extLst>
          </p:cNvPr>
          <p:cNvSpPr txBox="1"/>
          <p:nvPr/>
        </p:nvSpPr>
        <p:spPr>
          <a:xfrm>
            <a:off x="5065460" y="3094731"/>
            <a:ext cx="138287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이동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3F1A17-148B-4A1B-8337-F00E2AF402B8}"/>
              </a:ext>
            </a:extLst>
          </p:cNvPr>
          <p:cNvSpPr/>
          <p:nvPr/>
        </p:nvSpPr>
        <p:spPr>
          <a:xfrm>
            <a:off x="8479946" y="5676900"/>
            <a:ext cx="812504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2F1F084C-EF1F-423D-9465-50778A3CB1F3}"/>
              </a:ext>
            </a:extLst>
          </p:cNvPr>
          <p:cNvSpPr txBox="1"/>
          <p:nvPr/>
        </p:nvSpPr>
        <p:spPr>
          <a:xfrm>
            <a:off x="5050946" y="57407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On/Off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9E080A56-D901-41D5-81E8-840149260F16}"/>
              </a:ext>
            </a:extLst>
          </p:cNvPr>
          <p:cNvSpPr txBox="1"/>
          <p:nvPr/>
        </p:nvSpPr>
        <p:spPr>
          <a:xfrm>
            <a:off x="5065460" y="80819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점프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0BF643F0-7E0A-4485-948F-6EFC30863355}"/>
              </a:ext>
            </a:extLst>
          </p:cNvPr>
          <p:cNvSpPr txBox="1"/>
          <p:nvPr/>
        </p:nvSpPr>
        <p:spPr>
          <a:xfrm>
            <a:off x="12496800" y="3543300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C7B1A36-A1F8-4DC1-A17B-82A7BC9AE3CF}"/>
              </a:ext>
            </a:extLst>
          </p:cNvPr>
          <p:cNvSpPr txBox="1"/>
          <p:nvPr/>
        </p:nvSpPr>
        <p:spPr>
          <a:xfrm>
            <a:off x="12497552" y="6984297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조준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B770543B-1085-4667-9743-51ED2C380649}"/>
              </a:ext>
            </a:extLst>
          </p:cNvPr>
          <p:cNvSpPr txBox="1"/>
          <p:nvPr/>
        </p:nvSpPr>
        <p:spPr>
          <a:xfrm>
            <a:off x="4801494" y="1658927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키보드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92BBB788-2351-498A-AAE5-C0B4C39E067F}"/>
              </a:ext>
            </a:extLst>
          </p:cNvPr>
          <p:cNvSpPr txBox="1"/>
          <p:nvPr/>
        </p:nvSpPr>
        <p:spPr>
          <a:xfrm>
            <a:off x="12247348" y="1714500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마우스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F72EAB-D414-41CC-835B-66AE9860991F}"/>
              </a:ext>
            </a:extLst>
          </p:cNvPr>
          <p:cNvCxnSpPr/>
          <p:nvPr/>
        </p:nvCxnSpPr>
        <p:spPr>
          <a:xfrm>
            <a:off x="11130665" y="1333500"/>
            <a:ext cx="0" cy="815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85CBCD-A3FF-430B-B43E-09454B62936E}"/>
              </a:ext>
            </a:extLst>
          </p:cNvPr>
          <p:cNvSpPr/>
          <p:nvPr/>
        </p:nvSpPr>
        <p:spPr>
          <a:xfrm>
            <a:off x="7565546" y="8039100"/>
            <a:ext cx="2493732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B52ECF9C-B79F-45F2-87A0-3D3C999587F5}"/>
              </a:ext>
            </a:extLst>
          </p:cNvPr>
          <p:cNvSpPr txBox="1"/>
          <p:nvPr/>
        </p:nvSpPr>
        <p:spPr>
          <a:xfrm>
            <a:off x="8569781" y="280967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W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8310048D-9E74-4276-BCFC-6C57A846843F}"/>
              </a:ext>
            </a:extLst>
          </p:cNvPr>
          <p:cNvSpPr txBox="1"/>
          <p:nvPr/>
        </p:nvSpPr>
        <p:spPr>
          <a:xfrm>
            <a:off x="7798581" y="3613983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</a:t>
            </a: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762C12E7-5C64-4513-AF7A-B8C71B135F6D}"/>
              </a:ext>
            </a:extLst>
          </p:cNvPr>
          <p:cNvSpPr txBox="1"/>
          <p:nvPr/>
        </p:nvSpPr>
        <p:spPr>
          <a:xfrm>
            <a:off x="8650983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</a:t>
            </a: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1C0CA829-80D4-48E6-9E5F-B5FC4221710E}"/>
              </a:ext>
            </a:extLst>
          </p:cNvPr>
          <p:cNvSpPr txBox="1"/>
          <p:nvPr/>
        </p:nvSpPr>
        <p:spPr>
          <a:xfrm>
            <a:off x="9451886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D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A90012FC-E233-4BF5-9C3C-2D9461C063FF}"/>
              </a:ext>
            </a:extLst>
          </p:cNvPr>
          <p:cNvSpPr txBox="1"/>
          <p:nvPr/>
        </p:nvSpPr>
        <p:spPr>
          <a:xfrm>
            <a:off x="8618768" y="573753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Q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52F16B73-A78A-426F-B161-F8FF76CBC436}"/>
              </a:ext>
            </a:extLst>
          </p:cNvPr>
          <p:cNvSpPr txBox="1"/>
          <p:nvPr/>
        </p:nvSpPr>
        <p:spPr>
          <a:xfrm>
            <a:off x="8109859" y="8062335"/>
            <a:ext cx="2558141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Space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F8A5438-3B81-46F7-9CF8-8AC46BB0569D}"/>
              </a:ext>
            </a:extLst>
          </p:cNvPr>
          <p:cNvGrpSpPr/>
          <p:nvPr/>
        </p:nvGrpSpPr>
        <p:grpSpPr>
          <a:xfrm>
            <a:off x="15016867" y="3161375"/>
            <a:ext cx="1137533" cy="1581422"/>
            <a:chOff x="14743901" y="2619099"/>
            <a:chExt cx="1137533" cy="158142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5BD5F2D-AC00-450A-BBF2-CB328306D97B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C0635FD-6C38-4B8C-A5C0-A158FA28A272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D0884607-BDB9-49C0-A554-DFDB4848B6AD}"/>
                </a:ext>
              </a:extLst>
            </p:cNvPr>
            <p:cNvCxnSpPr>
              <a:stCxn id="18" idx="0"/>
              <a:endCxn id="45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6A2D743D-6487-41CB-97FB-698302E1A80D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1D2ED1-3ED1-49CA-BEE0-AB1A37AF3886}"/>
              </a:ext>
            </a:extLst>
          </p:cNvPr>
          <p:cNvGrpSpPr/>
          <p:nvPr/>
        </p:nvGrpSpPr>
        <p:grpSpPr>
          <a:xfrm>
            <a:off x="15016865" y="6602372"/>
            <a:ext cx="1137533" cy="1581422"/>
            <a:chOff x="14743901" y="2619099"/>
            <a:chExt cx="1137533" cy="158142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36AF9C5-1664-48D3-99E4-ED7D64BEBBB6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992DD88-EF71-4260-A0CF-D32BAFBA6F18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FE3FAF-EA60-46D9-B7D7-A15E5518B19F}"/>
                </a:ext>
              </a:extLst>
            </p:cNvPr>
            <p:cNvCxnSpPr>
              <a:stCxn id="51" idx="0"/>
              <a:endCxn id="54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D2B515D-0E07-4CA9-8B17-DC4C837978DB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8884FF6E-0255-49E5-B320-8B1A8664F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4802" y="2781300"/>
            <a:ext cx="1766798" cy="2429348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D4DDEBF-4A25-4C02-8910-47F141006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804" y="6210300"/>
            <a:ext cx="2049396" cy="235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16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5" y="515927"/>
            <a:ext cx="6042345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디자인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 맵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899E60-0DDA-4074-9CFE-4CC3C9124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998" y="1790700"/>
            <a:ext cx="4861893" cy="749785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C854AE-1654-4B4C-8C00-25C2CFF66678}"/>
              </a:ext>
            </a:extLst>
          </p:cNvPr>
          <p:cNvGrpSpPr/>
          <p:nvPr/>
        </p:nvGrpSpPr>
        <p:grpSpPr>
          <a:xfrm>
            <a:off x="4863998" y="9288559"/>
            <a:ext cx="4861893" cy="817573"/>
            <a:chOff x="4863998" y="9288559"/>
            <a:chExt cx="4861893" cy="817573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90ABBF76-5DE1-419C-B47D-14C4E4B1CDB6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0" y="9563100"/>
              <a:ext cx="1724891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80A74B6-6DEB-4896-9086-0A821FE6C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3998" y="9563100"/>
              <a:ext cx="1917802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C94A25A0-C6C2-4406-9BBD-F30BAB9AA7D7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21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4300B90-097D-4FFB-8B61-7D99914232D1}"/>
              </a:ext>
            </a:extLst>
          </p:cNvPr>
          <p:cNvGrpSpPr/>
          <p:nvPr/>
        </p:nvGrpSpPr>
        <p:grpSpPr>
          <a:xfrm rot="16200000">
            <a:off x="6413459" y="5130842"/>
            <a:ext cx="7497856" cy="817573"/>
            <a:chOff x="4863998" y="9288559"/>
            <a:chExt cx="4861892" cy="817573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F347436-2360-49C8-A153-4B19101AD3F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37671" y="8574880"/>
              <a:ext cx="0" cy="1976438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8229AB3-504F-48ED-9BBF-1DA36E1E79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6143" y="8490955"/>
              <a:ext cx="0" cy="214429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75823C8F-7DF6-437A-864A-32494DB2E3B6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33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329433D-85B9-4D0D-9429-EF7720087F13}"/>
              </a:ext>
            </a:extLst>
          </p:cNvPr>
          <p:cNvGrpSpPr/>
          <p:nvPr/>
        </p:nvGrpSpPr>
        <p:grpSpPr>
          <a:xfrm>
            <a:off x="14697091" y="2552700"/>
            <a:ext cx="2676509" cy="2438378"/>
            <a:chOff x="14229207" y="2019300"/>
            <a:chExt cx="2676509" cy="2438378"/>
          </a:xfrm>
        </p:grpSpPr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FE071AB2-D964-4DE4-A9C9-78690DE00F84}"/>
                </a:ext>
              </a:extLst>
            </p:cNvPr>
            <p:cNvSpPr/>
            <p:nvPr/>
          </p:nvSpPr>
          <p:spPr>
            <a:xfrm>
              <a:off x="14249400" y="2019300"/>
              <a:ext cx="1904993" cy="1904993"/>
            </a:xfrm>
            <a:prstGeom prst="cube">
              <a:avLst/>
            </a:prstGeom>
            <a:solidFill>
              <a:srgbClr val="0070C0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1AA0B67-D42D-42F9-9675-AC8D501C8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73400" y="3543300"/>
              <a:ext cx="457200" cy="4572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89151CA-E1CE-4E74-9F13-F0A95CCC214C}"/>
                </a:ext>
              </a:extLst>
            </p:cNvPr>
            <p:cNvCxnSpPr>
              <a:cxnSpLocks/>
            </p:cNvCxnSpPr>
            <p:nvPr/>
          </p:nvCxnSpPr>
          <p:spPr>
            <a:xfrm>
              <a:off x="16306800" y="2019300"/>
              <a:ext cx="0" cy="14478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FCC10EE-0355-4176-8CAB-6AA80DA72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29207" y="4076700"/>
              <a:ext cx="1467993" cy="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bject 6">
              <a:extLst>
                <a:ext uri="{FF2B5EF4-FFF2-40B4-BE49-F238E27FC236}">
                  <a16:creationId xmlns:a16="http://schemas.microsoft.com/office/drawing/2014/main" id="{CEDDC695-E44A-4A10-8585-DDF369C112BE}"/>
                </a:ext>
              </a:extLst>
            </p:cNvPr>
            <p:cNvSpPr txBox="1"/>
            <p:nvPr/>
          </p:nvSpPr>
          <p:spPr>
            <a:xfrm>
              <a:off x="14630400" y="4115677"/>
              <a:ext cx="598916" cy="3420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1M</a:t>
              </a:r>
            </a:p>
          </p:txBody>
        </p:sp>
        <p:sp>
          <p:nvSpPr>
            <p:cNvPr id="40" name="Object 6">
              <a:extLst>
                <a:ext uri="{FF2B5EF4-FFF2-40B4-BE49-F238E27FC236}">
                  <a16:creationId xmlns:a16="http://schemas.microsoft.com/office/drawing/2014/main" id="{E2317828-73EB-4083-8A95-9FD814EF0562}"/>
                </a:ext>
              </a:extLst>
            </p:cNvPr>
            <p:cNvSpPr txBox="1"/>
            <p:nvPr/>
          </p:nvSpPr>
          <p:spPr>
            <a:xfrm>
              <a:off x="15931142" y="3734699"/>
              <a:ext cx="598916" cy="3420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1M</a:t>
              </a:r>
            </a:p>
          </p:txBody>
        </p: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4FB54268-0693-4F49-8F8B-F77A490B60A9}"/>
                </a:ext>
              </a:extLst>
            </p:cNvPr>
            <p:cNvSpPr txBox="1"/>
            <p:nvPr/>
          </p:nvSpPr>
          <p:spPr>
            <a:xfrm>
              <a:off x="16306800" y="2572199"/>
              <a:ext cx="598916" cy="3420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1M</a:t>
              </a:r>
            </a:p>
          </p:txBody>
        </p:sp>
      </p:grpSp>
      <p:sp>
        <p:nvSpPr>
          <p:cNvPr id="43" name="Object 6">
            <a:extLst>
              <a:ext uri="{FF2B5EF4-FFF2-40B4-BE49-F238E27FC236}">
                <a16:creationId xmlns:a16="http://schemas.microsoft.com/office/drawing/2014/main" id="{74296448-6B0D-43EC-B919-99755D797F11}"/>
              </a:ext>
            </a:extLst>
          </p:cNvPr>
          <p:cNvSpPr txBox="1"/>
          <p:nvPr/>
        </p:nvSpPr>
        <p:spPr>
          <a:xfrm>
            <a:off x="10711331" y="3195570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 사이즈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5" name="Object 6">
            <a:extLst>
              <a:ext uri="{FF2B5EF4-FFF2-40B4-BE49-F238E27FC236}">
                <a16:creationId xmlns:a16="http://schemas.microsoft.com/office/drawing/2014/main" id="{7CA03761-A409-4AE9-880B-636447F5FEBD}"/>
              </a:ext>
            </a:extLst>
          </p:cNvPr>
          <p:cNvSpPr txBox="1"/>
          <p:nvPr/>
        </p:nvSpPr>
        <p:spPr>
          <a:xfrm>
            <a:off x="10711331" y="6829703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크기</a:t>
            </a:r>
            <a:r>
              <a:rPr lang="en-US" altLang="ko-KR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(3vs3)</a:t>
            </a: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EF8ECEB2-38E3-4E33-AEDA-B0C547B0DD5B}"/>
              </a:ext>
            </a:extLst>
          </p:cNvPr>
          <p:cNvSpPr txBox="1"/>
          <p:nvPr/>
        </p:nvSpPr>
        <p:spPr>
          <a:xfrm>
            <a:off x="14097000" y="6931421"/>
            <a:ext cx="3809996" cy="9905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21 X 33 X 6</a:t>
            </a:r>
          </a:p>
        </p:txBody>
      </p:sp>
      <p:sp>
        <p:nvSpPr>
          <p:cNvPr id="47" name="Object 6">
            <a:extLst>
              <a:ext uri="{FF2B5EF4-FFF2-40B4-BE49-F238E27FC236}">
                <a16:creationId xmlns:a16="http://schemas.microsoft.com/office/drawing/2014/main" id="{04A5ADC4-A892-4CE9-A89C-2D1B6DD844E3}"/>
              </a:ext>
            </a:extLst>
          </p:cNvPr>
          <p:cNvSpPr txBox="1"/>
          <p:nvPr/>
        </p:nvSpPr>
        <p:spPr>
          <a:xfrm>
            <a:off x="14118771" y="6560975"/>
            <a:ext cx="3898208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가로</a:t>
            </a:r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   </a:t>
            </a:r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세로        높이</a:t>
            </a:r>
            <a:endParaRPr lang="en-US" altLang="ko-KR" dirty="0">
              <a:solidFill>
                <a:srgbClr val="385D8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498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1109</Words>
  <Application>Microsoft Office PowerPoint</Application>
  <PresentationFormat>사용자 지정</PresentationFormat>
  <Paragraphs>286</Paragraphs>
  <Slides>26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41" baseType="lpstr">
      <vt:lpstr>?? ??</vt:lpstr>
      <vt:lpstr>Futura Bk BT</vt:lpstr>
      <vt:lpstr>맑은 고딕</vt:lpstr>
      <vt:lpstr>에스코어 드림 2 ExtraLight</vt:lpstr>
      <vt:lpstr>에스코어 드림 3</vt:lpstr>
      <vt:lpstr>에스코어 드림 4</vt:lpstr>
      <vt:lpstr>에스코어 드림 4 Regular</vt:lpstr>
      <vt:lpstr>에스코어 드림 5</vt:lpstr>
      <vt:lpstr>휴먼둥근헤드라인</vt:lpstr>
      <vt:lpstr>Agency FB</vt:lpstr>
      <vt:lpstr>Arial</vt:lpstr>
      <vt:lpstr>Bauhaus 93</vt:lpstr>
      <vt:lpstr>Calibri</vt:lpstr>
      <vt:lpstr>Rockwell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DorongSeok</cp:lastModifiedBy>
  <cp:revision>57</cp:revision>
  <dcterms:created xsi:type="dcterms:W3CDTF">2020-10-05T11:23:33Z</dcterms:created>
  <dcterms:modified xsi:type="dcterms:W3CDTF">2020-10-12T16:08:17Z</dcterms:modified>
</cp:coreProperties>
</file>